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7"/>
  </p:notesMasterIdLst>
  <p:handoutMasterIdLst>
    <p:handoutMasterId r:id="rId78"/>
  </p:handoutMasterIdLst>
  <p:sldIdLst>
    <p:sldId id="531" r:id="rId4"/>
    <p:sldId id="746" r:id="rId5"/>
    <p:sldId id="714" r:id="rId6"/>
    <p:sldId id="715" r:id="rId7"/>
    <p:sldId id="719" r:id="rId8"/>
    <p:sldId id="720" r:id="rId9"/>
    <p:sldId id="706" r:id="rId10"/>
    <p:sldId id="756" r:id="rId11"/>
    <p:sldId id="757" r:id="rId12"/>
    <p:sldId id="758" r:id="rId13"/>
    <p:sldId id="759" r:id="rId14"/>
    <p:sldId id="764" r:id="rId15"/>
    <p:sldId id="760" r:id="rId16"/>
    <p:sldId id="763" r:id="rId17"/>
    <p:sldId id="762" r:id="rId18"/>
    <p:sldId id="747" r:id="rId19"/>
    <p:sldId id="642" r:id="rId20"/>
    <p:sldId id="641" r:id="rId21"/>
    <p:sldId id="643" r:id="rId22"/>
    <p:sldId id="644" r:id="rId23"/>
    <p:sldId id="765" r:id="rId24"/>
    <p:sldId id="724" r:id="rId25"/>
    <p:sldId id="725" r:id="rId26"/>
    <p:sldId id="723" r:id="rId27"/>
    <p:sldId id="646" r:id="rId28"/>
    <p:sldId id="647" r:id="rId29"/>
    <p:sldId id="752" r:id="rId30"/>
    <p:sldId id="753" r:id="rId31"/>
    <p:sldId id="769" r:id="rId32"/>
    <p:sldId id="768" r:id="rId33"/>
    <p:sldId id="770" r:id="rId34"/>
    <p:sldId id="648" r:id="rId35"/>
    <p:sldId id="771" r:id="rId36"/>
    <p:sldId id="775" r:id="rId37"/>
    <p:sldId id="650" r:id="rId38"/>
    <p:sldId id="651" r:id="rId39"/>
    <p:sldId id="737" r:id="rId40"/>
    <p:sldId id="727" r:id="rId41"/>
    <p:sldId id="652" r:id="rId42"/>
    <p:sldId id="729" r:id="rId43"/>
    <p:sldId id="726" r:id="rId44"/>
    <p:sldId id="653" r:id="rId45"/>
    <p:sldId id="654" r:id="rId46"/>
    <p:sldId id="745" r:id="rId47"/>
    <p:sldId id="730" r:id="rId48"/>
    <p:sldId id="655" r:id="rId49"/>
    <p:sldId id="656" r:id="rId50"/>
    <p:sldId id="657" r:id="rId51"/>
    <p:sldId id="658" r:id="rId52"/>
    <p:sldId id="659" r:id="rId53"/>
    <p:sldId id="660" r:id="rId54"/>
    <p:sldId id="661" r:id="rId55"/>
    <p:sldId id="662" r:id="rId56"/>
    <p:sldId id="663" r:id="rId57"/>
    <p:sldId id="748" r:id="rId58"/>
    <p:sldId id="773" r:id="rId59"/>
    <p:sldId id="667" r:id="rId60"/>
    <p:sldId id="666" r:id="rId61"/>
    <p:sldId id="732" r:id="rId62"/>
    <p:sldId id="668" r:id="rId63"/>
    <p:sldId id="670" r:id="rId64"/>
    <p:sldId id="669" r:id="rId65"/>
    <p:sldId id="671" r:id="rId66"/>
    <p:sldId id="672" r:id="rId67"/>
    <p:sldId id="673" r:id="rId68"/>
    <p:sldId id="734" r:id="rId69"/>
    <p:sldId id="733" r:id="rId70"/>
    <p:sldId id="735" r:id="rId71"/>
    <p:sldId id="674" r:id="rId72"/>
    <p:sldId id="766" r:id="rId73"/>
    <p:sldId id="749" r:id="rId74"/>
    <p:sldId id="750" r:id="rId75"/>
    <p:sldId id="446" r:id="rId76"/>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343">
          <p15:clr>
            <a:srgbClr val="A4A3A4"/>
          </p15:clr>
        </p15:guide>
        <p15:guide id="2" orient="horz" pos="160">
          <p15:clr>
            <a:srgbClr val="A4A3A4"/>
          </p15:clr>
        </p15:guide>
        <p15:guide id="3" orient="horz" pos="4229">
          <p15:clr>
            <a:srgbClr val="A4A3A4"/>
          </p15:clr>
        </p15:guide>
        <p15:guide id="4" orient="horz" pos="4168">
          <p15:clr>
            <a:srgbClr val="A4A3A4"/>
          </p15:clr>
        </p15:guide>
        <p15:guide id="5" orient="horz" pos="2618">
          <p15:clr>
            <a:srgbClr val="A4A3A4"/>
          </p15:clr>
        </p15:guide>
        <p15:guide id="6" orient="horz" pos="1936">
          <p15:clr>
            <a:srgbClr val="A4A3A4"/>
          </p15:clr>
        </p15:guide>
        <p15:guide id="7" orient="horz">
          <p15:clr>
            <a:srgbClr val="A4A3A4"/>
          </p15:clr>
        </p15:guide>
        <p15:guide id="8" orient="horz" pos="1048">
          <p15:clr>
            <a:srgbClr val="A4A3A4"/>
          </p15:clr>
        </p15:guide>
        <p15:guide id="9" pos="2885">
          <p15:clr>
            <a:srgbClr val="A4A3A4"/>
          </p15:clr>
        </p15:guide>
        <p15:guide id="10" pos="5153">
          <p15:clr>
            <a:srgbClr val="A4A3A4"/>
          </p15:clr>
        </p15:guide>
        <p15:guide id="11" pos="480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61"/>
  </p:normalViewPr>
  <p:slideViewPr>
    <p:cSldViewPr snapToGrid="0">
      <p:cViewPr varScale="1">
        <p:scale>
          <a:sx n="127" d="100"/>
          <a:sy n="127" d="100"/>
        </p:scale>
        <p:origin x="1520" y="192"/>
      </p:cViewPr>
      <p:guideLst>
        <p:guide orient="horz" pos="3343"/>
        <p:guide orient="horz" pos="160"/>
        <p:guide orient="horz" pos="4229"/>
        <p:guide orient="horz" pos="4168"/>
        <p:guide orient="horz" pos="2618"/>
        <p:guide orient="horz" pos="1936"/>
        <p:guide orient="horz"/>
        <p:guide orient="horz" pos="1048"/>
        <p:guide pos="2885"/>
        <p:guide pos="5153"/>
        <p:guide pos="48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584"/>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D9F59F9-33C2-F245-8D5C-CB7C4EC660AD}"/>
              </a:ext>
            </a:extLst>
          </p:cNvPr>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fld id="{A8D97B6A-7FC8-F548-9D6B-BE88E4BDB5B6}" type="slidenum">
              <a:rPr lang="ko-KR" altLang="en-US" sz="1400">
                <a:solidFill>
                  <a:schemeClr val="tx1"/>
                </a:solidFill>
                <a:latin typeface="Times" pitchFamily="2" charset="0"/>
                <a:ea typeface="Gulim" panose="020B0600000101010101" pitchFamily="34" charset="-127"/>
              </a:rPr>
              <a:pPr algn="r"/>
              <a:t>‹#›</a:t>
            </a:fld>
            <a:endParaRPr lang="en-US" altLang="ko-KR" sz="1400">
              <a:solidFill>
                <a:schemeClr val="tx1"/>
              </a:solidFill>
              <a:latin typeface="Times" pitchFamily="2" charset="0"/>
              <a:ea typeface="Gulim" panose="020B0600000101010101" pitchFamily="34" charset="-127"/>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3951B96-C004-2443-99D9-F08F3D4EB767}"/>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59E0C6A8-CCA6-EA46-864A-90D35D807EF0}"/>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ltLang="ko-KR" noProof="0"/>
              <a:t>Click to edit Master text styles</a:t>
            </a:r>
          </a:p>
          <a:p>
            <a:pPr lvl="1"/>
            <a:r>
              <a:rPr lang="en-US" altLang="ko-KR" noProof="0"/>
              <a:t>Second level</a:t>
            </a:r>
          </a:p>
          <a:p>
            <a:pPr lvl="2"/>
            <a:r>
              <a:rPr lang="en-US" altLang="ko-KR" noProof="0"/>
              <a:t>Third level</a:t>
            </a:r>
          </a:p>
          <a:p>
            <a:pPr lvl="3"/>
            <a:r>
              <a:rPr lang="en-US" altLang="ko-KR" noProof="0"/>
              <a:t>Fourth level</a:t>
            </a:r>
          </a:p>
          <a:p>
            <a:pPr lvl="4"/>
            <a:r>
              <a:rPr lang="en-US" altLang="ko-KR" noProof="0"/>
              <a:t>Fifth level</a:t>
            </a:r>
          </a:p>
        </p:txBody>
      </p:sp>
      <p:sp>
        <p:nvSpPr>
          <p:cNvPr id="3076" name="Rectangle 4">
            <a:extLst>
              <a:ext uri="{FF2B5EF4-FFF2-40B4-BE49-F238E27FC236}">
                <a16:creationId xmlns:a16="http://schemas.microsoft.com/office/drawing/2014/main" id="{16DDE74B-5638-0E40-AD5C-5936C67548A3}"/>
              </a:ext>
            </a:extLst>
          </p:cNvPr>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fld id="{9011D429-CC31-AD42-B467-36BCE376FB8A}" type="slidenum">
              <a:rPr lang="ko-KR" altLang="en-US" sz="1400">
                <a:solidFill>
                  <a:schemeClr val="tx1"/>
                </a:solidFill>
                <a:latin typeface="Times" pitchFamily="2" charset="0"/>
                <a:ea typeface="Gulim" panose="020B0600000101010101" pitchFamily="34" charset="-127"/>
              </a:rPr>
              <a:pPr algn="r"/>
              <a:t>‹#›</a:t>
            </a:fld>
            <a:endParaRPr lang="en-US" altLang="ko-KR" sz="1400">
              <a:solidFill>
                <a:schemeClr val="tx1"/>
              </a:solidFill>
              <a:latin typeface="Times" pitchFamily="2" charset="0"/>
              <a:ea typeface="Gulim" panose="020B0600000101010101" pitchFamily="34" charset="-127"/>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59A4FB5-1346-2C49-BF0B-28A6FAD5C200}"/>
              </a:ext>
            </a:extLst>
          </p:cNvPr>
          <p:cNvSpPr>
            <a:spLocks noChangeArrowheads="1" noTextEdit="1"/>
          </p:cNvSpPr>
          <p:nvPr>
            <p:ph type="sldImg"/>
          </p:nvPr>
        </p:nvSpPr>
        <p:spPr>
          <a:xfrm>
            <a:off x="1150938" y="692150"/>
            <a:ext cx="4556125" cy="3416300"/>
          </a:xfrm>
          <a:ln/>
        </p:spPr>
      </p:sp>
      <p:sp>
        <p:nvSpPr>
          <p:cNvPr id="5122" name="Rectangle 3">
            <a:extLst>
              <a:ext uri="{FF2B5EF4-FFF2-40B4-BE49-F238E27FC236}">
                <a16:creationId xmlns:a16="http://schemas.microsoft.com/office/drawing/2014/main" id="{806ACA7A-2C20-3D4A-A38F-8E2AB3F872A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	Sekarang kita beralih dari ARSIP ALKITAB CIPTAAN dan arsip 4 TOKOH ke arsip </a:t>
            </a:r>
          </a:p>
          <a:p>
            <a:r>
              <a:rPr lang="fi-FI" altLang="en-US" b="1">
                <a:latin typeface="Times" pitchFamily="2" charset="0"/>
                <a:ea typeface="ＭＳ Ｐゴシック" panose="020B0600070205080204" pitchFamily="34" charset="-128"/>
              </a:rPr>
              <a:t>////	3 KOMUNITAS atau 3 macam struktur. Ingat kembali urutan dari  “A-K-P”…</a:t>
            </a:r>
          </a:p>
          <a:p>
            <a:r>
              <a:rPr lang="fi-FI" altLang="en-US" b="1">
                <a:latin typeface="Times" pitchFamily="2" charset="0"/>
                <a:ea typeface="ＭＳ Ｐゴシック" panose="020B0600070205080204" pitchFamily="34" charset="-128"/>
              </a:rPr>
              <a:t>////	…ANARKI, KERAJAAN, PEMBUANGAN.</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D6B9525-E477-BA49-953E-624A626DD679}"/>
              </a:ext>
            </a:extLst>
          </p:cNvPr>
          <p:cNvSpPr>
            <a:spLocks noChangeArrowheads="1" noTextEdit="1"/>
          </p:cNvSpPr>
          <p:nvPr>
            <p:ph type="sldImg"/>
          </p:nvPr>
        </p:nvSpPr>
        <p:spPr>
          <a:xfrm>
            <a:off x="1150938" y="692150"/>
            <a:ext cx="4556125" cy="3416300"/>
          </a:xfrm>
          <a:ln/>
        </p:spPr>
      </p:sp>
      <p:sp>
        <p:nvSpPr>
          <p:cNvPr id="23554" name="Rectangle 3">
            <a:extLst>
              <a:ext uri="{FF2B5EF4-FFF2-40B4-BE49-F238E27FC236}">
                <a16:creationId xmlns:a16="http://schemas.microsoft.com/office/drawing/2014/main" id="{CFF79FDE-243A-C748-8E84-E55693C62E8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Dari sekian banyak para hakim Israel, HAKIM yang terakhir dan yang terbesar adalah Samuel, seorang tokoh yang berada pada peralihan antara zaman hakim-hakim dan zaman raja-raja.  </a:t>
            </a:r>
            <a:r>
              <a:rPr lang="pt-BR" altLang="en-US" b="1">
                <a:latin typeface="Times" pitchFamily="2" charset="0"/>
                <a:ea typeface="ＭＳ Ｐゴシック" panose="020B0600070205080204" pitchFamily="34" charset="-128"/>
              </a:rPr>
              <a:t>Di luar Musa, Samuel merupakan nabi yang pertama di dalam periode para nabi. </a:t>
            </a:r>
            <a:r>
              <a:rPr lang="fi-FI" altLang="en-US" b="1">
                <a:latin typeface="Times" pitchFamily="2" charset="0"/>
                <a:ea typeface="ＭＳ Ｐゴシック" panose="020B0600070205080204" pitchFamily="34" charset="-128"/>
              </a:rPr>
              <a:t>Kehadiran hakim Samuel menandai dimulainya periode para Nabi.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278E4B93-10C3-5040-94E8-ACD9B954809B}"/>
              </a:ext>
            </a:extLst>
          </p:cNvPr>
          <p:cNvSpPr>
            <a:spLocks noChangeArrowheads="1" noTextEdit="1"/>
          </p:cNvSpPr>
          <p:nvPr>
            <p:ph type="sldImg"/>
          </p:nvPr>
        </p:nvSpPr>
        <p:spPr>
          <a:xfrm>
            <a:off x="1150938" y="692150"/>
            <a:ext cx="4556125" cy="3416300"/>
          </a:xfrm>
          <a:ln/>
        </p:spPr>
      </p:sp>
      <p:sp>
        <p:nvSpPr>
          <p:cNvPr id="25602" name="Rectangle 3">
            <a:extLst>
              <a:ext uri="{FF2B5EF4-FFF2-40B4-BE49-F238E27FC236}">
                <a16:creationId xmlns:a16="http://schemas.microsoft.com/office/drawing/2014/main" id="{F1DD72D4-A333-024A-A399-6C5BD6A1208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Samuel dilahirkan dan menghabiskan seluruh hidupnya di sebuah perkampungan yang bernama Ramah atau sekarang ini dikenal sebagai Saudi Arabia… perkampungan ini hanya beberapa mil jauhnya dari Yerusalem. Dilihat dari atas udara, kita dapat melihat bahwa tempat-tempat kuno yang dicatat oleh Alkitab letaknya berdekatan satu dengan yang lainnya. </a:t>
            </a:r>
          </a:p>
          <a:p>
            <a:r>
              <a:rPr lang="fi-FI" altLang="en-US" b="1">
                <a:latin typeface="Times" pitchFamily="2" charset="0"/>
                <a:ea typeface="ＭＳ Ｐゴシック" panose="020B0600070205080204" pitchFamily="34" charset="-128"/>
              </a:rPr>
              <a:t>////	Di wilayah bagian utara dari Yerusalem ini, kepala-kepala suku bangsa Israel mendatangi Samuel. Mereka memohon kepada Samuel untuk mengurapi seorang raja bagi mereka, sehingga negara mereka akan menjadi seperti kerajaan yang ada di sekitarnya.</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7CF0C363-8498-A34F-962F-5C33EF601C3B}"/>
              </a:ext>
            </a:extLst>
          </p:cNvPr>
          <p:cNvSpPr>
            <a:spLocks noChangeArrowheads="1" noTextEdit="1"/>
          </p:cNvSpPr>
          <p:nvPr>
            <p:ph type="sldImg"/>
          </p:nvPr>
        </p:nvSpPr>
        <p:spPr>
          <a:xfrm>
            <a:off x="1150938" y="692150"/>
            <a:ext cx="4556125" cy="3416300"/>
          </a:xfrm>
          <a:ln/>
        </p:spPr>
      </p:sp>
      <p:sp>
        <p:nvSpPr>
          <p:cNvPr id="27650" name="Rectangle 3">
            <a:extLst>
              <a:ext uri="{FF2B5EF4-FFF2-40B4-BE49-F238E27FC236}">
                <a16:creationId xmlns:a16="http://schemas.microsoft.com/office/drawing/2014/main" id="{D2E03B18-29CB-4441-97C7-198947C868C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“Kami mau Raja!” kata mereka.  Akan tetapi melalui Samuel, Allah berkata kepada mereka bahwa satu-satunya raja bagi mereka adalah Allah sendiri, tidak ada yang lain. Akan tetapi mereka tidak puas. </a:t>
            </a:r>
          </a:p>
          <a:p>
            <a:r>
              <a:rPr lang="fi-FI" altLang="en-US" b="1">
                <a:latin typeface="Times" pitchFamily="2" charset="0"/>
                <a:ea typeface="ＭＳ Ｐゴシック" panose="020B0600070205080204" pitchFamily="34" charset="-128"/>
              </a:rPr>
              <a:t>////	Menanggapi permintaan mereka, Allah bertanya melalui Samuel, "Apakah benar kalian menginginkan seorang raja?" Allah kemudian berkata kepada Samuel, baiklah: Urapi seorang raja bagi mereka supaya mereka mendapatkan pelajaran bagaimana sulitnya diatur oleh penguasa manusiawi daripada oleh penguasa surgawi.</a:t>
            </a:r>
            <a:endParaRPr lang="fi-FI" altLang="en-US">
              <a:latin typeface="Times" pitchFamily="2" charset="0"/>
              <a:ea typeface="ＭＳ Ｐゴシック" panose="020B0600070205080204" pitchFamily="34" charset="-128"/>
            </a:endParaRPr>
          </a:p>
          <a:p>
            <a:r>
              <a:rPr lang="fi-FI" altLang="en-US">
                <a:latin typeface="Times" pitchFamily="2" charset="0"/>
                <a:ea typeface="ＭＳ Ｐゴシック" panose="020B0600070205080204" pitchFamily="34" charset="-128"/>
              </a:rPr>
              <a:t>////	Setelah 350 tahun berada dalam kebejatan dan pemberontakan secara nasional… dosa semakin berlimpah dan mereka tidak lagi menyembah Allah yang benar…akhirnya masa ANARKI berakhir …</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C8D264A3-557D-5E42-A636-FB9E5D040D41}"/>
              </a:ext>
            </a:extLst>
          </p:cNvPr>
          <p:cNvSpPr>
            <a:spLocks noChangeArrowheads="1" noTextEdit="1"/>
          </p:cNvSpPr>
          <p:nvPr>
            <p:ph type="sldImg"/>
          </p:nvPr>
        </p:nvSpPr>
        <p:spPr>
          <a:xfrm>
            <a:off x="1150938" y="692150"/>
            <a:ext cx="4556125" cy="3416300"/>
          </a:xfrm>
          <a:ln/>
        </p:spPr>
      </p:sp>
      <p:sp>
        <p:nvSpPr>
          <p:cNvPr id="29698" name="Rectangle 3">
            <a:extLst>
              <a:ext uri="{FF2B5EF4-FFF2-40B4-BE49-F238E27FC236}">
                <a16:creationId xmlns:a16="http://schemas.microsoft.com/office/drawing/2014/main" id="{4B9A5446-BB2D-F142-AB9A-935FC0423B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Samuel menjadi tokoh yang menjembatani dua zaman. Ia merupakan tokoh penting yang membawa bangsa Israel memasuki periode komunitas yang kedua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 yang cukup berbeda dengan periode ANARKI. </a:t>
            </a:r>
            <a:r>
              <a:rPr lang="fi-FI" altLang="en-US" b="1">
                <a:latin typeface="Times" pitchFamily="2" charset="0"/>
                <a:ea typeface="ＭＳ Ｐゴシック" panose="020B0600070205080204" pitchFamily="34" charset="-128"/>
              </a:rPr>
              <a:t>Kita menyebutnya sebagai periode “KERAJAAN.”</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9E1B77C3-16F6-B64D-962E-1682330DFB12}"/>
              </a:ext>
            </a:extLst>
          </p:cNvPr>
          <p:cNvSpPr>
            <a:spLocks noChangeArrowheads="1" noTextEdit="1"/>
          </p:cNvSpPr>
          <p:nvPr>
            <p:ph type="sldImg"/>
          </p:nvPr>
        </p:nvSpPr>
        <p:spPr>
          <a:xfrm>
            <a:off x="1150938" y="692150"/>
            <a:ext cx="4556125" cy="3416300"/>
          </a:xfrm>
          <a:ln/>
        </p:spPr>
      </p:sp>
      <p:sp>
        <p:nvSpPr>
          <p:cNvPr id="31746" name="Rectangle 3">
            <a:extLst>
              <a:ext uri="{FF2B5EF4-FFF2-40B4-BE49-F238E27FC236}">
                <a16:creationId xmlns:a16="http://schemas.microsoft.com/office/drawing/2014/main" id="{7EF18F05-70A6-F347-8A73-597FC4B8F3E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Masih ingat dengan ini…?</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ikan KAKAP…</a:t>
            </a:r>
          </a:p>
          <a:p>
            <a:r>
              <a:rPr lang="fi-FI" altLang="en-US" b="1">
                <a:latin typeface="Times" pitchFamily="2" charset="0"/>
                <a:ea typeface="ＭＳ Ｐゴシック" panose="020B0600070205080204" pitchFamily="34" charset="-128"/>
              </a:rPr>
              <a:t>////	K dan A-nya double jadi kita buang salah satu dan sisanya A…K…P…huruf K akan membawa kita ke periode RAJA-RAJA Israel.</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B570CB8F-89FB-214E-8264-1635737D2145}"/>
              </a:ext>
            </a:extLst>
          </p:cNvPr>
          <p:cNvSpPr>
            <a:spLocks noChangeArrowheads="1" noTextEdit="1"/>
          </p:cNvSpPr>
          <p:nvPr>
            <p:ph type="sldImg"/>
          </p:nvPr>
        </p:nvSpPr>
        <p:spPr>
          <a:xfrm>
            <a:off x="1150938" y="692150"/>
            <a:ext cx="4556125" cy="3416300"/>
          </a:xfrm>
          <a:ln/>
        </p:spPr>
      </p:sp>
      <p:sp>
        <p:nvSpPr>
          <p:cNvPr id="33794" name="Rectangle 3">
            <a:extLst>
              <a:ext uri="{FF2B5EF4-FFF2-40B4-BE49-F238E27FC236}">
                <a16:creationId xmlns:a16="http://schemas.microsoft.com/office/drawing/2014/main" id="{1044E317-2CBB-5E49-BFDA-7960937A8F8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kita telah mendapatkan sejumlah arsip Alkitab.  </a:t>
            </a:r>
          </a:p>
          <a:p>
            <a:r>
              <a:rPr lang="fi-FI" altLang="en-US" b="1">
                <a:latin typeface="Times" pitchFamily="2" charset="0"/>
                <a:ea typeface="ＭＳ Ｐゴシック" panose="020B0600070205080204" pitchFamily="34" charset="-128"/>
              </a:rPr>
              <a:t>////	CIPTAAN... </a:t>
            </a:r>
          </a:p>
          <a:p>
            <a:r>
              <a:rPr lang="fi-FI" altLang="en-US" b="1">
                <a:latin typeface="Times" pitchFamily="2" charset="0"/>
                <a:ea typeface="ＭＳ Ｐゴシック" panose="020B0600070205080204" pitchFamily="34" charset="-128"/>
              </a:rPr>
              <a:t>////	ABRAHAM.. YUSUF...MUSA...YOSUA...dan</a:t>
            </a:r>
          </a:p>
          <a:p>
            <a:r>
              <a:rPr lang="fi-FI" altLang="en-US" b="1">
                <a:latin typeface="Times" pitchFamily="2" charset="0"/>
                <a:ea typeface="ＭＳ Ｐゴシック" panose="020B0600070205080204" pitchFamily="34" charset="-128"/>
              </a:rPr>
              <a:t>////	ANARKI. Sekarang kita berpindah ke komunitas </a:t>
            </a:r>
          </a:p>
          <a:p>
            <a:r>
              <a:rPr lang="fi-FI" altLang="en-US" b="1">
                <a:latin typeface="Times" pitchFamily="2" charset="0"/>
                <a:ea typeface="ＭＳ Ｐゴシック" panose="020B0600070205080204" pitchFamily="34" charset="-128"/>
              </a:rPr>
              <a:t>////	KERAJAAN...dengan Samuel sebagai karakter yang menjembatani masa transisi ini, seorang yang dipanggil oleh Allah  yang mempunyai pengaruh yang besar dalam sejarah Israel.</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C63C8E5C-449B-5140-8D4E-B99ADEE6E5B7}"/>
              </a:ext>
            </a:extLst>
          </p:cNvPr>
          <p:cNvSpPr>
            <a:spLocks noChangeArrowheads="1" noTextEdit="1"/>
          </p:cNvSpPr>
          <p:nvPr>
            <p:ph type="sldImg"/>
          </p:nvPr>
        </p:nvSpPr>
        <p:spPr>
          <a:xfrm>
            <a:off x="1150938" y="692150"/>
            <a:ext cx="4556125" cy="3416300"/>
          </a:xfrm>
          <a:ln/>
        </p:spPr>
      </p:sp>
      <p:sp>
        <p:nvSpPr>
          <p:cNvPr id="35842" name="Rectangle 3">
            <a:extLst>
              <a:ext uri="{FF2B5EF4-FFF2-40B4-BE49-F238E27FC236}">
                <a16:creationId xmlns:a16="http://schemas.microsoft.com/office/drawing/2014/main" id="{4BC0911A-4570-3F42-8E69-FB46A507816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periode waktu beralih ke periode sekitar 1000 SM…masa kejayaan dari sejarah Israel kuno.</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2D87F9E-248D-8F49-A823-73CE75E1052F}"/>
              </a:ext>
            </a:extLst>
          </p:cNvPr>
          <p:cNvSpPr>
            <a:spLocks noChangeArrowheads="1" noTextEdit="1"/>
          </p:cNvSpPr>
          <p:nvPr>
            <p:ph type="sldImg"/>
          </p:nvPr>
        </p:nvSpPr>
        <p:spPr>
          <a:xfrm>
            <a:off x="1150938" y="692150"/>
            <a:ext cx="4556125" cy="3416300"/>
          </a:xfrm>
          <a:ln/>
        </p:spPr>
      </p:sp>
      <p:sp>
        <p:nvSpPr>
          <p:cNvPr id="37890" name="Rectangle 3">
            <a:extLst>
              <a:ext uri="{FF2B5EF4-FFF2-40B4-BE49-F238E27FC236}">
                <a16:creationId xmlns:a16="http://schemas.microsoft.com/office/drawing/2014/main" id="{34E30806-5A62-0446-A634-A009E26E6E2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Dan map KERAJAAN sekarang mendapat gilirannya.</a:t>
            </a:r>
          </a:p>
          <a:p>
            <a:r>
              <a:rPr lang="fi-FI" altLang="en-US" b="1">
                <a:latin typeface="Times" pitchFamily="2" charset="0"/>
                <a:ea typeface="ＭＳ Ｐゴシック" panose="020B0600070205080204" pitchFamily="34" charset="-128"/>
              </a:rPr>
              <a:t>Ulangi dengan bersuara seluruh map arsip Alkitab: CIPTAAN, ABRAHAM, YUSUF, MUSA, YOSUA, ANARKI, KERAJAAN, PEMBUANGAN, SENYAP DAN YESUS.</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3380806F-3BB0-F342-8257-26F4B427097F}"/>
              </a:ext>
            </a:extLst>
          </p:cNvPr>
          <p:cNvSpPr>
            <a:spLocks noChangeArrowheads="1" noTextEdit="1"/>
          </p:cNvSpPr>
          <p:nvPr>
            <p:ph type="sldImg"/>
          </p:nvPr>
        </p:nvSpPr>
        <p:spPr>
          <a:xfrm>
            <a:off x="1150938" y="692150"/>
            <a:ext cx="4556125" cy="3416300"/>
          </a:xfrm>
          <a:ln/>
        </p:spPr>
      </p:sp>
      <p:sp>
        <p:nvSpPr>
          <p:cNvPr id="39938" name="Rectangle 3">
            <a:extLst>
              <a:ext uri="{FF2B5EF4-FFF2-40B4-BE49-F238E27FC236}">
                <a16:creationId xmlns:a16="http://schemas.microsoft.com/office/drawing/2014/main" id="{87731624-3E22-404C-8720-D3D8161AF47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Tidak ada lagi rute yang harus kita jelajahi dalam peta kita --  sebab bangsa Israel SEKARANG --- sudah mendiami TANAH warisan mereka!  Mereka pada akhirnya menduduki wilayah sepanjang selatan Laut Mati terus sampai ke sebelah atas arah utara Danau Galilea dan dari Laut Mediterania sampai ke tanah sebelah timur Sungai Yordan.</a:t>
            </a:r>
          </a:p>
          <a:p>
            <a:r>
              <a:rPr lang="fi-FI" altLang="en-US" b="1">
                <a:latin typeface="Times" pitchFamily="2" charset="0"/>
                <a:ea typeface="ＭＳ Ｐゴシック" panose="020B0600070205080204" pitchFamily="34" charset="-128"/>
              </a:rPr>
              <a:t>////	Pada waktu itu…Israel masih BERSATU, Israel menjadi negara yang memiliki kekuatan internasional dengan kekayaan dan pengaruhnya terhadap negara di sekelilingnya.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822222B-3205-F642-86F0-714514708522}"/>
              </a:ext>
            </a:extLst>
          </p:cNvPr>
          <p:cNvSpPr>
            <a:spLocks noChangeArrowheads="1" noTextEdit="1"/>
          </p:cNvSpPr>
          <p:nvPr>
            <p:ph type="sldImg"/>
          </p:nvPr>
        </p:nvSpPr>
        <p:spPr>
          <a:xfrm>
            <a:off x="1150938" y="692150"/>
            <a:ext cx="4556125" cy="3416300"/>
          </a:xfrm>
          <a:ln/>
        </p:spPr>
      </p:sp>
      <p:sp>
        <p:nvSpPr>
          <p:cNvPr id="41986" name="Rectangle 3">
            <a:extLst>
              <a:ext uri="{FF2B5EF4-FFF2-40B4-BE49-F238E27FC236}">
                <a16:creationId xmlns:a16="http://schemas.microsoft.com/office/drawing/2014/main" id="{E1F9FBCC-BAE4-3D4D-AF73-4409A147F4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“KERAJAAN” adalah map arsip yang paling besar dalam arsip Alkitab sebab komunitas ini merupakan komunitas yang paling rumit. Namun kita akan membahasnya …bagian demi bagian. </a:t>
            </a:r>
          </a:p>
          <a:p>
            <a:r>
              <a:rPr lang="fi-FI" altLang="en-US" b="1">
                <a:latin typeface="Times" pitchFamily="2" charset="0"/>
                <a:ea typeface="ＭＳ Ｐゴシック" panose="020B0600070205080204" pitchFamily="34" charset="-128"/>
              </a:rPr>
              <a:t>////	Periode waktu: sekitar 1000 SM.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C87096FE-DA0A-4C49-A004-553ACCB6F07D}"/>
              </a:ext>
            </a:extLst>
          </p:cNvPr>
          <p:cNvSpPr>
            <a:spLocks noChangeArrowheads="1" noTextEdit="1"/>
          </p:cNvSpPr>
          <p:nvPr>
            <p:ph type="sldImg"/>
          </p:nvPr>
        </p:nvSpPr>
        <p:spPr>
          <a:xfrm>
            <a:off x="1150938" y="692150"/>
            <a:ext cx="4556125" cy="3416300"/>
          </a:xfrm>
          <a:ln/>
        </p:spPr>
      </p:sp>
      <p:sp>
        <p:nvSpPr>
          <p:cNvPr id="7170" name="Rectangle 3">
            <a:extLst>
              <a:ext uri="{FF2B5EF4-FFF2-40B4-BE49-F238E27FC236}">
                <a16:creationId xmlns:a16="http://schemas.microsoft.com/office/drawing/2014/main" id="{95761B26-4459-2246-BA47-954B9DDA70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Keadaan berubah secara dramatis… </a:t>
            </a:r>
          </a:p>
          <a:p>
            <a:r>
              <a:rPr lang="en-US" altLang="en-US" b="1">
                <a:latin typeface="Times" pitchFamily="2" charset="0"/>
                <a:ea typeface="ＭＳ Ｐゴシック" panose="020B0600070205080204" pitchFamily="34" charset="-128"/>
              </a:rPr>
              <a:t>////	Tanah sudah ditaklukkan ...</a:t>
            </a:r>
          </a:p>
          <a:p>
            <a:r>
              <a:rPr lang="en-US" altLang="en-US" b="1">
                <a:latin typeface="Times" pitchFamily="2" charset="0"/>
                <a:ea typeface="ＭＳ Ｐゴシック" panose="020B0600070205080204" pitchFamily="34" charset="-128"/>
              </a:rPr>
              <a:t>////	Tanah sudah dibagi-bagi... bangsa Israel, pada akhirnya, mendiami Tanah Perjanjian. </a:t>
            </a:r>
          </a:p>
          <a:p>
            <a:r>
              <a:rPr lang="en-US" altLang="en-US" b="1">
                <a:latin typeface="Times" pitchFamily="2" charset="0"/>
                <a:ea typeface="ＭＳ Ｐゴシック" panose="020B0600070205080204" pitchFamily="34" charset="-128"/>
              </a:rPr>
              <a:t>////	Ketika Jendral Yosua meninggal dunia, Sejarah Israel mengalami  perubahan yang signifikan.  </a:t>
            </a:r>
          </a:p>
          <a:p>
            <a:r>
              <a:rPr lang="en-US" altLang="en-US" b="1">
                <a:latin typeface="Times" pitchFamily="2" charset="0"/>
                <a:ea typeface="ＭＳ Ｐゴシック" panose="020B0600070205080204" pitchFamily="34" charset="-128"/>
              </a:rPr>
              <a:t>////	Tidak ada lagi pemimpin besar nasional yang bangkit untuk memberikan perintah. Setiap suku serta rakyatnya - seperti yang sudah kita katakan sebelumnya-melakukan apa yang benar di mata dan hati mereka.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09D6A84F-E6C6-294B-9BC3-031942167FF2}"/>
              </a:ext>
            </a:extLst>
          </p:cNvPr>
          <p:cNvSpPr>
            <a:spLocks noChangeArrowheads="1" noTextEdit="1"/>
          </p:cNvSpPr>
          <p:nvPr>
            <p:ph type="sldImg"/>
          </p:nvPr>
        </p:nvSpPr>
        <p:spPr>
          <a:xfrm>
            <a:off x="1150938" y="692150"/>
            <a:ext cx="4556125" cy="3416300"/>
          </a:xfrm>
          <a:ln/>
        </p:spPr>
      </p:sp>
      <p:sp>
        <p:nvSpPr>
          <p:cNvPr id="44034" name="Rectangle 3">
            <a:extLst>
              <a:ext uri="{FF2B5EF4-FFF2-40B4-BE49-F238E27FC236}">
                <a16:creationId xmlns:a16="http://schemas.microsoft.com/office/drawing/2014/main" id="{7F091D54-0757-4441-AE7F-78A02B99C01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Periode KERAJAAN dimulai ketika Samuel mengurapi SAUL, Raja yang pertama dari tiga raja bangsa Israel: </a:t>
            </a:r>
          </a:p>
          <a:p>
            <a:r>
              <a:rPr lang="fi-FI" altLang="en-US" b="1">
                <a:latin typeface="Times" pitchFamily="2" charset="0"/>
                <a:ea typeface="ＭＳ Ｐゴシック" panose="020B0600070205080204" pitchFamily="34" charset="-128"/>
              </a:rPr>
              <a:t>////	SAUL, kemudian …</a:t>
            </a:r>
          </a:p>
          <a:p>
            <a:r>
              <a:rPr lang="fi-FI" altLang="en-US" b="1">
                <a:latin typeface="Times" pitchFamily="2" charset="0"/>
                <a:ea typeface="ＭＳ Ｐゴシック" panose="020B0600070205080204" pitchFamily="34" charset="-128"/>
              </a:rPr>
              <a:t>////	DAUD, diteruskan oleh anaknya …</a:t>
            </a:r>
          </a:p>
          <a:p>
            <a:r>
              <a:rPr lang="fi-FI" altLang="en-US" b="1">
                <a:latin typeface="Times" pitchFamily="2" charset="0"/>
                <a:ea typeface="ＭＳ Ｐゴシック" panose="020B0600070205080204" pitchFamily="34" charset="-128"/>
              </a:rPr>
              <a:t>////	SALOMO. </a:t>
            </a:r>
          </a:p>
          <a:p>
            <a:r>
              <a:rPr lang="fi-FI" altLang="en-US" b="1">
                <a:latin typeface="Times" pitchFamily="2" charset="0"/>
                <a:ea typeface="ＭＳ Ｐゴシック" panose="020B0600070205080204" pitchFamily="34" charset="-128"/>
              </a:rPr>
              <a:t>Anda dapat mengingat urutan ketiga raja Israel dengan cara seperti ini: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S-D-S...SAUL, DAUD dan SALOMO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7DA374FE-7701-A842-971D-1EC6FA1D2E12}"/>
              </a:ext>
            </a:extLst>
          </p:cNvPr>
          <p:cNvSpPr>
            <a:spLocks noChangeArrowheads="1" noTextEdit="1"/>
          </p:cNvSpPr>
          <p:nvPr>
            <p:ph type="sldImg"/>
          </p:nvPr>
        </p:nvSpPr>
        <p:spPr>
          <a:xfrm>
            <a:off x="1150938" y="692150"/>
            <a:ext cx="4556125" cy="3416300"/>
          </a:xfrm>
          <a:ln/>
        </p:spPr>
      </p:sp>
      <p:sp>
        <p:nvSpPr>
          <p:cNvPr id="46082" name="Rectangle 3">
            <a:extLst>
              <a:ext uri="{FF2B5EF4-FFF2-40B4-BE49-F238E27FC236}">
                <a16:creationId xmlns:a16="http://schemas.microsoft.com/office/drawing/2014/main" id="{0B0A5605-5005-9849-A1FF-4AE329D4D61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Segera setelah Saul menjadi raja, dia mengalami banyak penderitaan. Akhirnya, Allah membuang Saul karena sifatnya dan kelemahan dalam kepemimpinannya. Kemudian, sekali lagi, Nabi tua Samuel, dipanggil untuk mengurapi penerus takhta kerajaan Saul….pemuda Daud dari  Bethlehem.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7242C380-1BF8-4E4A-A119-E228C91C6BE8}"/>
              </a:ext>
            </a:extLst>
          </p:cNvPr>
          <p:cNvSpPr>
            <a:spLocks noChangeArrowheads="1" noTextEdit="1"/>
          </p:cNvSpPr>
          <p:nvPr>
            <p:ph type="sldImg"/>
          </p:nvPr>
        </p:nvSpPr>
        <p:spPr>
          <a:xfrm>
            <a:off x="1150938" y="692150"/>
            <a:ext cx="4556125" cy="3416300"/>
          </a:xfrm>
          <a:ln/>
        </p:spPr>
      </p:sp>
      <p:sp>
        <p:nvSpPr>
          <p:cNvPr id="48130" name="Rectangle 3">
            <a:extLst>
              <a:ext uri="{FF2B5EF4-FFF2-40B4-BE49-F238E27FC236}">
                <a16:creationId xmlns:a16="http://schemas.microsoft.com/office/drawing/2014/main" id="{8C22D128-84F0-DF45-9802-D48C526AACC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Samuel mencari ke seluruh wilayah, akhirnya ia menemukannya dalam  keluarga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…Isai dekat kota Bethlehem. Anak Isai yang paling kecil, Daud, ditemukan dan diurapi oleh Samuel untuk menjadi raja yang selanjutnya.</a:t>
            </a:r>
          </a:p>
          <a:p>
            <a:r>
              <a:rPr lang="fi-FI" altLang="en-US" b="1">
                <a:latin typeface="Times" pitchFamily="2" charset="0"/>
                <a:ea typeface="ＭＳ Ｐゴシック" panose="020B0600070205080204" pitchFamily="34" charset="-128"/>
              </a:rPr>
              <a:t>	Pda waktunya, RAJA DAUD, seorang “yang berkenan di hati Tuhan”, mewarisi takhta SAUL.</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4A746664-494B-6746-AA6C-1E6EF6C0F288}"/>
              </a:ext>
            </a:extLst>
          </p:cNvPr>
          <p:cNvSpPr>
            <a:spLocks noChangeArrowheads="1" noTextEdit="1"/>
          </p:cNvSpPr>
          <p:nvPr>
            <p:ph type="sldImg"/>
          </p:nvPr>
        </p:nvSpPr>
        <p:spPr>
          <a:xfrm>
            <a:off x="1150938" y="692150"/>
            <a:ext cx="4556125" cy="3416300"/>
          </a:xfrm>
          <a:ln/>
        </p:spPr>
      </p:sp>
      <p:sp>
        <p:nvSpPr>
          <p:cNvPr id="50178" name="Rectangle 3">
            <a:extLst>
              <a:ext uri="{FF2B5EF4-FFF2-40B4-BE49-F238E27FC236}">
                <a16:creationId xmlns:a16="http://schemas.microsoft.com/office/drawing/2014/main" id="{2FC79825-65BC-624D-BC01-6AEB9A2F478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Dan kepada DAUD Allah memberikan PERJANJIAN DAUD, yaitu janji ALLAH yang tidak bersyarat kepada bangsa Israel bahwa bangsa Israel akan senantiasa mempunyai seorang raja yang berasal dari keturunan Daud.  </a:t>
            </a:r>
          </a:p>
          <a:p>
            <a:r>
              <a:rPr lang="fi-FI" altLang="en-US" b="1">
                <a:latin typeface="Times" pitchFamily="2" charset="0"/>
                <a:ea typeface="ＭＳ Ｐゴシック" panose="020B0600070205080204" pitchFamily="34" charset="-128"/>
              </a:rPr>
              <a:t>////	Perhatikan gulungan perkamen “PD.” Kedatangan Mesias diramalkan…  1,000 tahun lagi. Kedatangan Mesias ini merupakan bagian dari janji kekal antara Allah kepada umatNya yang dimulai dengan Abraham.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8BADF3B6-C979-DE47-9EC9-FF4D1D97A378}"/>
              </a:ext>
            </a:extLst>
          </p:cNvPr>
          <p:cNvSpPr>
            <a:spLocks noChangeArrowheads="1" noTextEdit="1"/>
          </p:cNvSpPr>
          <p:nvPr>
            <p:ph type="sldImg"/>
          </p:nvPr>
        </p:nvSpPr>
        <p:spPr>
          <a:xfrm>
            <a:off x="1150938" y="692150"/>
            <a:ext cx="4556125" cy="3416300"/>
          </a:xfrm>
          <a:ln/>
        </p:spPr>
      </p:sp>
      <p:sp>
        <p:nvSpPr>
          <p:cNvPr id="52226" name="Rectangle 3">
            <a:extLst>
              <a:ext uri="{FF2B5EF4-FFF2-40B4-BE49-F238E27FC236}">
                <a16:creationId xmlns:a16="http://schemas.microsoft.com/office/drawing/2014/main" id="{C3D267CF-98D2-294D-9B85-366EF020073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Kalimat tersebut di bawah ini merupakan janji yang tidak bersyarat: 2 Samuel 7, ayat 16.</a:t>
            </a:r>
          </a:p>
          <a:p>
            <a:r>
              <a:rPr lang="fi-FI" altLang="en-US" b="1">
                <a:latin typeface="Times" pitchFamily="2" charset="0"/>
                <a:ea typeface="ＭＳ Ｐゴシック" panose="020B0600070205080204" pitchFamily="34" charset="-128"/>
              </a:rPr>
              <a:t>Melalui Natan, yang merupakan nabi kerajaan, Allah mengatakan hal ini: </a:t>
            </a:r>
          </a:p>
          <a:p>
            <a:r>
              <a:rPr lang="fi-FI" altLang="en-US" b="1">
                <a:latin typeface="Times" pitchFamily="2" charset="0"/>
                <a:ea typeface="ＭＳ Ｐゴシック" panose="020B0600070205080204" pitchFamily="34" charset="-128"/>
              </a:rPr>
              <a:t>////	“Keluarga dan </a:t>
            </a:r>
          </a:p>
          <a:p>
            <a:r>
              <a:rPr lang="fi-FI" altLang="en-US" b="1">
                <a:latin typeface="Times" pitchFamily="2" charset="0"/>
                <a:ea typeface="ＭＳ Ｐゴシック" panose="020B0600070205080204" pitchFamily="34" charset="-128"/>
              </a:rPr>
              <a:t> ////	kerajaanmu akan  </a:t>
            </a:r>
          </a:p>
          <a:p>
            <a:r>
              <a:rPr lang="fi-FI" altLang="en-US" b="1">
                <a:latin typeface="Times" pitchFamily="2" charset="0"/>
                <a:ea typeface="ＭＳ Ｐゴシック" panose="020B0600070205080204" pitchFamily="34" charset="-128"/>
              </a:rPr>
              <a:t>////	akan kokoh untuk selama-lamanya di hadapan-Ku,  </a:t>
            </a:r>
          </a:p>
          <a:p>
            <a:r>
              <a:rPr lang="fi-FI" altLang="en-US" b="1">
                <a:latin typeface="Times" pitchFamily="2" charset="0"/>
                <a:ea typeface="ＭＳ Ｐゴシック" panose="020B0600070205080204" pitchFamily="34" charset="-128"/>
              </a:rPr>
              <a:t>////	takhtamu akan kokoh untuk selama-lamanya."</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7CF6F8C-A5C2-BA47-BFE2-84FE564FBFE2}"/>
              </a:ext>
            </a:extLst>
          </p:cNvPr>
          <p:cNvSpPr>
            <a:spLocks noChangeArrowheads="1" noTextEdit="1"/>
          </p:cNvSpPr>
          <p:nvPr>
            <p:ph type="sldImg"/>
          </p:nvPr>
        </p:nvSpPr>
        <p:spPr>
          <a:xfrm>
            <a:off x="1150938" y="692150"/>
            <a:ext cx="4556125" cy="3416300"/>
          </a:xfrm>
          <a:ln/>
        </p:spPr>
      </p:sp>
      <p:sp>
        <p:nvSpPr>
          <p:cNvPr id="54274" name="Rectangle 3">
            <a:extLst>
              <a:ext uri="{FF2B5EF4-FFF2-40B4-BE49-F238E27FC236}">
                <a16:creationId xmlns:a16="http://schemas.microsoft.com/office/drawing/2014/main" id="{7C5B3013-C864-2D47-B7F3-91C704492F6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Kemudian, … Perjanjian Daud merupakan penjelasan mengenai benih yang dijanjikan dalam PERJANJIAN ABRAHAM. ...Selain TANAH dan BERKAT, BENIH  merupakan bagian kedua dari formula janji Allah kepada Abraham. PERJANJIAN DAUD merupakan janji BENIH yang dijanjikan kepada Abraham.  Mari kita melihat kota Yerusalem.</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F85C4A1-BE60-054A-BE45-F022088D1766}"/>
              </a:ext>
            </a:extLst>
          </p:cNvPr>
          <p:cNvSpPr>
            <a:spLocks noChangeArrowheads="1" noTextEdit="1"/>
          </p:cNvSpPr>
          <p:nvPr>
            <p:ph type="sldImg"/>
          </p:nvPr>
        </p:nvSpPr>
        <p:spPr>
          <a:xfrm>
            <a:off x="1150938" y="692150"/>
            <a:ext cx="4556125" cy="3416300"/>
          </a:xfrm>
          <a:ln/>
        </p:spPr>
      </p:sp>
      <p:sp>
        <p:nvSpPr>
          <p:cNvPr id="56322" name="Rectangle 3">
            <a:extLst>
              <a:ext uri="{FF2B5EF4-FFF2-40B4-BE49-F238E27FC236}">
                <a16:creationId xmlns:a16="http://schemas.microsoft.com/office/drawing/2014/main" id="{905235BB-8FAB-0941-8E2A-ED4D1A1054C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Jika Anda terbang dari Betlehem di sebelah selatan ke Yerusalem, Anda akan melihat pemandangan-pemandangan berikut ini:    </a:t>
            </a:r>
          </a:p>
          <a:p>
            <a:r>
              <a:rPr lang="fi-FI" altLang="en-US" b="1">
                <a:latin typeface="Times" pitchFamily="2" charset="0"/>
                <a:ea typeface="ＭＳ Ｐゴシック" panose="020B0600070205080204" pitchFamily="34" charset="-128"/>
              </a:rPr>
              <a:t>////	Tepat di tengah kota kuno ini terdapat bait Allah yang merupakan pusat utama krisis dunia yang terjadi sekarang ini dan juga mungkin di masa yang akan datang. Inilah Bukit Bait Allah.</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799FB46-9C0D-7149-AFAC-F8C18E6F59F7}"/>
              </a:ext>
            </a:extLst>
          </p:cNvPr>
          <p:cNvSpPr>
            <a:spLocks noChangeArrowheads="1" noTextEdit="1"/>
          </p:cNvSpPr>
          <p:nvPr>
            <p:ph type="sldImg"/>
          </p:nvPr>
        </p:nvSpPr>
        <p:spPr>
          <a:xfrm>
            <a:off x="1150938" y="692150"/>
            <a:ext cx="4556125" cy="3416300"/>
          </a:xfrm>
          <a:ln/>
        </p:spPr>
      </p:sp>
      <p:sp>
        <p:nvSpPr>
          <p:cNvPr id="58370" name="Rectangle 3">
            <a:extLst>
              <a:ext uri="{FF2B5EF4-FFF2-40B4-BE49-F238E27FC236}">
                <a16:creationId xmlns:a16="http://schemas.microsoft.com/office/drawing/2014/main" id="{1591AB51-1141-B140-96AF-CA77760D53A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Dengan melihat lebih dekat lagi, Anda akan melihat kubah batu Islam terdapat diatas Bukit Bait Allah. </a:t>
            </a:r>
            <a:r>
              <a:rPr lang="en-US" altLang="en-US" b="1">
                <a:latin typeface="Times" pitchFamily="2" charset="0"/>
                <a:ea typeface="ＭＳ Ｐゴシック" panose="020B0600070205080204" pitchFamily="34" charset="-128"/>
              </a:rPr>
              <a:t>Bukit bait Allah juga dikenal sebagai Gunung Moria atau bukit Sion. Tempat ini dulu merupakan lokasi tempat dibangunnya bait Allah yang pertama oleh Raja Daud dan kemudian menjadi tempat Bait Allah yang kedua  – yang dibangun oleh Raja Herodes Agung. Disekitar tempat inilah Tuhan kita melayani banyak orang.  Jauh di sebelah timur terdapat bukit Zaitun dan Taman Getsemani.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971F43C-F422-B54F-A135-FF20CC89F717}"/>
              </a:ext>
            </a:extLst>
          </p:cNvPr>
          <p:cNvSpPr>
            <a:spLocks noChangeArrowheads="1" noTextEdit="1"/>
          </p:cNvSpPr>
          <p:nvPr>
            <p:ph type="sldImg"/>
          </p:nvPr>
        </p:nvSpPr>
        <p:spPr>
          <a:xfrm>
            <a:off x="1150938" y="692150"/>
            <a:ext cx="4556125" cy="3416300"/>
          </a:xfrm>
          <a:ln/>
        </p:spPr>
      </p:sp>
      <p:sp>
        <p:nvSpPr>
          <p:cNvPr id="60418" name="Rectangle 3">
            <a:extLst>
              <a:ext uri="{FF2B5EF4-FFF2-40B4-BE49-F238E27FC236}">
                <a16:creationId xmlns:a16="http://schemas.microsoft.com/office/drawing/2014/main" id="{89500109-106A-8047-8BC6-61E419915D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Luas Bukit Bait Allah …47 </a:t>
            </a:r>
            <a:r>
              <a:rPr lang="en-US" altLang="en-US" b="1" i="1">
                <a:latin typeface="Times" pitchFamily="2" charset="0"/>
                <a:ea typeface="ＭＳ Ｐゴシック" panose="020B0600070205080204" pitchFamily="34" charset="-128"/>
              </a:rPr>
              <a:t>acre.</a:t>
            </a:r>
            <a:r>
              <a:rPr lang="en-US" altLang="en-US" b="1">
                <a:latin typeface="Times" pitchFamily="2" charset="0"/>
                <a:ea typeface="ＭＳ Ｐゴシック" panose="020B0600070205080204" pitchFamily="34" charset="-128"/>
              </a:rPr>
              <a:t> Tempat ini merupakan tempat yang dipertengkarkan dan diperebutkan yang tak pernah kunjung selesai. …tempat ini sekarang dikuasai oleh penguasa muslim setempat. </a:t>
            </a:r>
            <a:r>
              <a:rPr lang="fi-FI" altLang="en-US" b="1">
                <a:latin typeface="Times" pitchFamily="2" charset="0"/>
                <a:ea typeface="ＭＳ Ｐゴシック" panose="020B0600070205080204" pitchFamily="34" charset="-128"/>
              </a:rPr>
              <a:t>Segi delapan Kubah Batu Islam ini telah menempati lokasi tersebut selama 1,400 tahun!  Sekarang …</a:t>
            </a:r>
          </a:p>
          <a:p>
            <a:r>
              <a:rPr lang="fi-FI" altLang="en-US" b="1">
                <a:latin typeface="Times" pitchFamily="2" charset="0"/>
                <a:ea typeface="ＭＳ Ｐゴシック" panose="020B0600070205080204" pitchFamily="34" charset="-128"/>
              </a:rPr>
              <a:t>////	Mari kita bayangkan tempat ini tanpa kubah batu …3,000 tahun yang lalu, di atas bukit Moria ini… di bukit inilah Abraham mempersembahkan Ishak sebagai korban bakaran beribu-ribu tahun yang silam.  </a:t>
            </a:r>
          </a:p>
          <a:p>
            <a:r>
              <a:rPr lang="fi-FI" altLang="en-US" b="1">
                <a:latin typeface="Times" pitchFamily="2" charset="0"/>
                <a:ea typeface="ＭＳ Ｐゴシック" panose="020B0600070205080204" pitchFamily="34" charset="-128"/>
              </a:rPr>
              <a:t>////	Sebelumnya, pada zaman raja Daud, tempat itu merupakan tempat pengirikan gandum milik seorang yang bernama Arauna.  </a:t>
            </a:r>
          </a:p>
          <a:p>
            <a:r>
              <a:rPr lang="fi-FI" altLang="en-US" b="1">
                <a:latin typeface="Times" pitchFamily="2" charset="0"/>
                <a:ea typeface="ＭＳ Ｐゴシック" panose="020B0600070205080204" pitchFamily="34" charset="-128"/>
              </a:rPr>
              <a:t>////	Daud membeli tempat pengirikan ini dari Arauna – untuk dibangun menjadi tempat pusat ibadah yang besar  – sebab sejak zaman sebelum dan sesudah Musa…</a:t>
            </a:r>
          </a:p>
          <a:p>
            <a:r>
              <a:rPr lang="fi-FI" altLang="en-US" b="1">
                <a:latin typeface="Times" pitchFamily="2" charset="0"/>
                <a:ea typeface="ＭＳ Ｐゴシック" panose="020B0600070205080204" pitchFamily="34" charset="-128"/>
              </a:rPr>
              <a:t>////	…tabut perjanjian berada di dalam kemah suci yang sudah tua, yang berdiri di tengah padang gurun yang ganas. Daud ingin melihat tabut perjanjian Allah berada di tempat yang layak dan terlindungi.…</a:t>
            </a:r>
          </a:p>
          <a:p>
            <a:r>
              <a:rPr lang="fi-FI" altLang="en-US" b="1">
                <a:latin typeface="Times" pitchFamily="2" charset="0"/>
                <a:ea typeface="ＭＳ Ｐゴシック" panose="020B0600070205080204" pitchFamily="34" charset="-128"/>
              </a:rPr>
              <a:t>////	…yaitu di dalam bait Allah yang besar, yang akan dibangunnya di atas gunung Moria.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49C73FA-49B7-2741-8580-0B1F8E3F8233}"/>
              </a:ext>
            </a:extLst>
          </p:cNvPr>
          <p:cNvSpPr>
            <a:spLocks noChangeArrowheads="1" noTextEdit="1"/>
          </p:cNvSpPr>
          <p:nvPr>
            <p:ph type="sldImg"/>
          </p:nvPr>
        </p:nvSpPr>
        <p:spPr>
          <a:xfrm>
            <a:off x="1150938" y="692150"/>
            <a:ext cx="4556125" cy="3416300"/>
          </a:xfrm>
          <a:ln/>
        </p:spPr>
      </p:sp>
      <p:sp>
        <p:nvSpPr>
          <p:cNvPr id="62466" name="Rectangle 3">
            <a:extLst>
              <a:ext uri="{FF2B5EF4-FFF2-40B4-BE49-F238E27FC236}">
                <a16:creationId xmlns:a16="http://schemas.microsoft.com/office/drawing/2014/main" id="{622931A3-AC74-5041-B385-650D780535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Maka Daud merencanakan sebuah tempat ibadah dan membawa semua peralatan ke kota untuk membangunnya. Akan tetapi, …. Allah tidak mengizinkan Daud untuk membangunnya sebab dia telah banyak menumpahkan darah.  </a:t>
            </a:r>
          </a:p>
          <a:p>
            <a:r>
              <a:rPr lang="fi-FI" altLang="en-US" b="1">
                <a:latin typeface="Times" pitchFamily="2" charset="0"/>
                <a:ea typeface="ＭＳ Ｐゴシック" panose="020B0600070205080204" pitchFamily="34" charset="-128"/>
              </a:rPr>
              <a:t>////	Kemudian rencana pembangunan ini menjadi tugas Salomo, anak  Daud, yang akan membangun bait Allah yang pertama ini.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2846AF3A-4C9E-6543-8792-6B62AEED0768}"/>
              </a:ext>
            </a:extLst>
          </p:cNvPr>
          <p:cNvSpPr>
            <a:spLocks noChangeArrowheads="1" noTextEdit="1"/>
          </p:cNvSpPr>
          <p:nvPr>
            <p:ph type="sldImg"/>
          </p:nvPr>
        </p:nvSpPr>
        <p:spPr>
          <a:xfrm>
            <a:off x="1150938" y="692150"/>
            <a:ext cx="4556125" cy="3416300"/>
          </a:xfrm>
          <a:ln/>
        </p:spPr>
      </p:sp>
      <p:sp>
        <p:nvSpPr>
          <p:cNvPr id="9218" name="Rectangle 3">
            <a:extLst>
              <a:ext uri="{FF2B5EF4-FFF2-40B4-BE49-F238E27FC236}">
                <a16:creationId xmlns:a16="http://schemas.microsoft.com/office/drawing/2014/main" id="{A1E68AA9-E6B0-9A45-B97F-863A1B4C000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Sebuah pertanyaan untuk Anda: Pikirkan apa yang akan terjadi ketika...</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1F3A0131-E866-3E42-A7AA-426D106697C3}"/>
              </a:ext>
            </a:extLst>
          </p:cNvPr>
          <p:cNvSpPr>
            <a:spLocks noChangeArrowheads="1" noTextEdit="1"/>
          </p:cNvSpPr>
          <p:nvPr>
            <p:ph type="sldImg"/>
          </p:nvPr>
        </p:nvSpPr>
        <p:spPr>
          <a:xfrm>
            <a:off x="1150938" y="692150"/>
            <a:ext cx="4556125" cy="3416300"/>
          </a:xfrm>
          <a:ln/>
        </p:spPr>
      </p:sp>
      <p:sp>
        <p:nvSpPr>
          <p:cNvPr id="64514" name="Rectangle 3">
            <a:extLst>
              <a:ext uri="{FF2B5EF4-FFF2-40B4-BE49-F238E27FC236}">
                <a16:creationId xmlns:a16="http://schemas.microsoft.com/office/drawing/2014/main" id="{B3704C65-A5FA-F546-8B2F-C554569F1A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Kita tidak punya gambar asli bait Allah yang pertama ini…namun lukisan dari hasil penelitian ini memberikan ide akan keindahan dan kemegahan …</a:t>
            </a:r>
          </a:p>
          <a:p>
            <a:r>
              <a:rPr lang="fi-FI" altLang="en-US" b="1">
                <a:latin typeface="Times" pitchFamily="2" charset="0"/>
                <a:ea typeface="ＭＳ Ｐゴシック" panose="020B0600070205080204" pitchFamily="34" charset="-128"/>
              </a:rPr>
              <a:t>Sebuah bangunan yang pola arsitekturnya sangat bagus dan dipengaruhi oleh konsep penyembahan kepada Allah.</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20DEE8C4-F94F-6346-AD88-C3433B45FA53}"/>
              </a:ext>
            </a:extLst>
          </p:cNvPr>
          <p:cNvSpPr>
            <a:spLocks noChangeArrowheads="1" noTextEdit="1"/>
          </p:cNvSpPr>
          <p:nvPr>
            <p:ph type="sldImg"/>
          </p:nvPr>
        </p:nvSpPr>
        <p:spPr>
          <a:xfrm>
            <a:off x="1150938" y="692150"/>
            <a:ext cx="4556125" cy="3416300"/>
          </a:xfrm>
          <a:ln/>
        </p:spPr>
      </p:sp>
      <p:sp>
        <p:nvSpPr>
          <p:cNvPr id="66562" name="Rectangle 3">
            <a:extLst>
              <a:ext uri="{FF2B5EF4-FFF2-40B4-BE49-F238E27FC236}">
                <a16:creationId xmlns:a16="http://schemas.microsoft.com/office/drawing/2014/main" id="{04B05C6F-EB84-A947-A700-F409FC79F2A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Berdasarkan gambar yang didapatkan dari hasil penelitian, kita juga  dapat menghargai proses pemikiran dan perencanaan dari para penguasa dan pembangun pada masa lalu. Inilah Bait Allah Yerusalem yang terkenal seperti yang ada sekarang ini jika dilihat dari puncak bukit Zaitun ke arah Timur.</a:t>
            </a:r>
          </a:p>
          <a:p>
            <a:r>
              <a:rPr lang="fi-FI" altLang="en-US" b="1">
                <a:latin typeface="Times" pitchFamily="2" charset="0"/>
                <a:ea typeface="ＭＳ Ｐゴシック" panose="020B0600070205080204" pitchFamily="34" charset="-128"/>
              </a:rPr>
              <a:t>////	Tempat ini juga merupakan tempat ABRAHAM mempersembahkan Ishak…di Gunung Moria atau Bukit Sion…</a:t>
            </a:r>
          </a:p>
          <a:p>
            <a:r>
              <a:rPr lang="fi-FI" altLang="en-US" b="1">
                <a:latin typeface="Times" pitchFamily="2" charset="0"/>
                <a:ea typeface="ＭＳ Ｐゴシック" panose="020B0600070205080204" pitchFamily="34" charset="-128"/>
              </a:rPr>
              <a:t>Sebuah pertanyaan muncul… </a:t>
            </a:r>
          </a:p>
          <a:p>
            <a:r>
              <a:rPr lang="fi-FI" altLang="en-US" b="1">
                <a:latin typeface="Times" pitchFamily="2" charset="0"/>
                <a:ea typeface="ＭＳ Ｐゴシック" panose="020B0600070205080204" pitchFamily="34" charset="-128"/>
              </a:rPr>
              <a:t>////	Bagaimana orang-orang purbakala ini mengerjakan tugas yang besar ini?  Pencarian jawaban memberikan pemahaman yang menarik akan sejarah Israel.  Struktur bangunan yang hebat itu dibangun ...</a:t>
            </a:r>
            <a:endParaRPr lang="sv-SE" altLang="en-US" b="1">
              <a:latin typeface="Times" pitchFamily="2" charset="0"/>
              <a:ea typeface="ＭＳ Ｐゴシック" panose="020B0600070205080204" pitchFamily="34" charset="-128"/>
            </a:endParaRPr>
          </a:p>
          <a:p>
            <a:r>
              <a:rPr lang="sv-SE" altLang="en-US" b="1">
                <a:latin typeface="Times" pitchFamily="2" charset="0"/>
                <a:ea typeface="ＭＳ Ｐゴシック" panose="020B0600070205080204" pitchFamily="34" charset="-128"/>
              </a:rPr>
              <a:t>////	pada zaman di mana tidak ada perlengkapan bangunan,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tidak ada komputer,  </a:t>
            </a:r>
          </a:p>
          <a:p>
            <a:r>
              <a:rPr lang="fi-FI" altLang="en-US" b="1">
                <a:latin typeface="Times" pitchFamily="2" charset="0"/>
                <a:ea typeface="ＭＳ Ｐゴシック" panose="020B0600070205080204" pitchFamily="34" charset="-128"/>
              </a:rPr>
              <a:t>////	Tidak ada mistar hitung!</a:t>
            </a:r>
          </a:p>
          <a:p>
            <a:r>
              <a:rPr lang="fi-FI" altLang="en-US" b="1">
                <a:latin typeface="Times" pitchFamily="2" charset="0"/>
                <a:ea typeface="ＭＳ Ｐゴシック" panose="020B0600070205080204" pitchFamily="34" charset="-128"/>
              </a:rPr>
              <a:t>////	Tidak ada apa-apa kecuali sumber daya manusia dan kerja keras!  Bagaimana mereka meratakan gunung tersebut? Kita harus menghargai teknologi dan kecerdasan dari orang-orang purbakala ini. Kita akan melihat contoh pembangunan tersebut.</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B7F699DF-2FFC-C142-9698-F7A73B51CC89}"/>
              </a:ext>
            </a:extLst>
          </p:cNvPr>
          <p:cNvSpPr>
            <a:spLocks noChangeArrowheads="1" noTextEdit="1"/>
          </p:cNvSpPr>
          <p:nvPr>
            <p:ph type="sldImg"/>
          </p:nvPr>
        </p:nvSpPr>
        <p:spPr>
          <a:xfrm>
            <a:off x="1150938" y="692150"/>
            <a:ext cx="4556125" cy="3416300"/>
          </a:xfrm>
          <a:ln/>
        </p:spPr>
      </p:sp>
      <p:sp>
        <p:nvSpPr>
          <p:cNvPr id="68610" name="Rectangle 3">
            <a:extLst>
              <a:ext uri="{FF2B5EF4-FFF2-40B4-BE49-F238E27FC236}">
                <a16:creationId xmlns:a16="http://schemas.microsoft.com/office/drawing/2014/main" id="{0A6963ED-0351-4643-9BC6-7F85CDB0C46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Ini merupakan gambar Bukit Sion...sekarang bernama Bukit Bait Allah. </a:t>
            </a:r>
          </a:p>
          <a:p>
            <a:r>
              <a:rPr lang="fi-FI" altLang="en-US" b="1">
                <a:latin typeface="Times" pitchFamily="2" charset="0"/>
                <a:ea typeface="ＭＳ Ｐゴシック" panose="020B0600070205080204" pitchFamily="34" charset="-128"/>
              </a:rPr>
              <a:t>////	Untuk membangun struktur yang luar biasa ini, langkah pertama yang dilakukan adalah meratakan bagian puncak gunung ...</a:t>
            </a:r>
            <a:endParaRPr lang="sv-SE" altLang="en-US" b="1">
              <a:latin typeface="Times" pitchFamily="2" charset="0"/>
              <a:ea typeface="ＭＳ Ｐゴシック" panose="020B0600070205080204" pitchFamily="34" charset="-128"/>
            </a:endParaRPr>
          </a:p>
          <a:p>
            <a:r>
              <a:rPr lang="sv-SE" altLang="en-US" b="1">
                <a:latin typeface="Times" pitchFamily="2" charset="0"/>
                <a:ea typeface="ＭＳ Ｐゴシック" panose="020B0600070205080204" pitchFamily="34" charset="-128"/>
              </a:rPr>
              <a:t>////	kemudian dibuat jalan trotoar, dan juga dinding yang dibangun dari batu.</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Di sebelah kiri Bait Allah sekarang ini, kita dapat melihat bagian dari dinding ini yang sekarang dikenal sebagai Tembok Barat atau Tembok Ratapan. </a:t>
            </a:r>
          </a:p>
          <a:p>
            <a:r>
              <a:rPr lang="fi-FI" altLang="en-US" b="1">
                <a:latin typeface="Times" pitchFamily="2" charset="0"/>
                <a:ea typeface="ＭＳ Ｐゴシック" panose="020B0600070205080204" pitchFamily="34" charset="-128"/>
              </a:rPr>
              <a:t>////	Di tempat itulah Raja Salomo membangun bait Allah yang pertama untuk Tuhan. </a:t>
            </a:r>
          </a:p>
          <a:p>
            <a:r>
              <a:rPr lang="fi-FI" altLang="en-US" b="1">
                <a:latin typeface="Times" pitchFamily="2" charset="0"/>
                <a:ea typeface="ＭＳ Ｐゴシック" panose="020B0600070205080204" pitchFamily="34" charset="-128"/>
              </a:rPr>
              <a:t>////	Beberapa ribu tahun kemudian dibangun bait Allah yang kedua oleh Herodes yang dikenal pada zaman Yesus.</a:t>
            </a:r>
          </a:p>
          <a:p>
            <a:r>
              <a:rPr lang="fi-FI" altLang="en-US" b="1">
                <a:latin typeface="Times" pitchFamily="2" charset="0"/>
                <a:ea typeface="ＭＳ Ｐゴシック" panose="020B0600070205080204" pitchFamily="34" charset="-128"/>
              </a:rPr>
              <a:t>Akan tetapi sekarang ini, selama 1,400 tahun ….</a:t>
            </a:r>
            <a:endParaRPr lang="sv-SE" altLang="en-US" b="1">
              <a:latin typeface="Times" pitchFamily="2" charset="0"/>
              <a:ea typeface="ＭＳ Ｐゴシック" panose="020B0600070205080204" pitchFamily="34" charset="-128"/>
            </a:endParaRPr>
          </a:p>
          <a:p>
            <a:r>
              <a:rPr lang="sv-SE" altLang="en-US" b="1">
                <a:latin typeface="Times" pitchFamily="2" charset="0"/>
                <a:ea typeface="ＭＳ Ｐゴシック" panose="020B0600070205080204" pitchFamily="34" charset="-128"/>
              </a:rPr>
              <a:t>////	Kubah Batu Islam menempati jalan trotoar dari bangunan Bait Allah ini.</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6BB5B8FE-8AA7-E242-AF1C-E1954B4356B8}"/>
              </a:ext>
            </a:extLst>
          </p:cNvPr>
          <p:cNvSpPr>
            <a:spLocks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E5107DE0-9AF1-A04A-ADC6-F22860A0E10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Jika anda beranjak dari Mesjid Al-Aqsa kearah utara, anda akan menjumpai bangunan bersegi delapan ini, yang oleh umat Islam juga dianggap sebagai salah satu tempat suci.</a:t>
            </a:r>
          </a:p>
          <a:p>
            <a:r>
              <a:rPr lang="fi-FI" altLang="en-US" b="1">
                <a:latin typeface="Times" pitchFamily="2" charset="0"/>
                <a:ea typeface="ＭＳ Ｐゴシック" panose="020B0600070205080204" pitchFamily="34" charset="-128"/>
              </a:rPr>
              <a:t>////	Di dalam Kubah ini, jika kita melihat kebawah, ada sebuah “Batu.” Dalam peristiwa Isra dan Mi’raj, diceritakan bahwa Nabi Muhammad melakukan perjalanan dari Mesjid Al-Haram di Mekah (Ka’bah) ke menuju Mesjid Al-Aqsa di Yerusalem. Sesampainya disana, seorang malaikat membawanya ke batu ini, dimana merupakan tumpuan tangga menuju langit ke-tujuh.</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Bangunan ini dilapisi karpet berwarna-warni, kubahnya pun disangga oleh pilar-pilar batu yang sangat besar.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CB91CD01-78C2-AB49-9F85-D67FF821A1AA}"/>
              </a:ext>
            </a:extLst>
          </p:cNvPr>
          <p:cNvSpPr>
            <a:spLocks noChangeArrowheads="1" noTextEdit="1"/>
          </p:cNvSpPr>
          <p:nvPr>
            <p:ph type="sldImg"/>
          </p:nvPr>
        </p:nvSpPr>
        <p:spPr>
          <a:xfrm>
            <a:off x="1150938" y="692150"/>
            <a:ext cx="4556125" cy="3416300"/>
          </a:xfrm>
          <a:ln/>
        </p:spPr>
      </p:sp>
      <p:sp>
        <p:nvSpPr>
          <p:cNvPr id="72706" name="Rectangle 3">
            <a:extLst>
              <a:ext uri="{FF2B5EF4-FFF2-40B4-BE49-F238E27FC236}">
                <a16:creationId xmlns:a16="http://schemas.microsoft.com/office/drawing/2014/main" id="{54B12B74-588E-3546-B974-3C44AC5B775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Inilah Tembok Ratapan pada masa kini. </a:t>
            </a:r>
            <a:r>
              <a:rPr lang="en-US" altLang="en-US" b="1">
                <a:latin typeface="Times" pitchFamily="2" charset="0"/>
                <a:ea typeface="ＭＳ Ｐゴシック" panose="020B0600070205080204" pitchFamily="34" charset="-128"/>
              </a:rPr>
              <a:t>Tembok ini terbuat dari batu.   </a:t>
            </a:r>
          </a:p>
          <a:p>
            <a:r>
              <a:rPr lang="en-US" altLang="en-US" b="1">
                <a:latin typeface="Times" pitchFamily="2" charset="0"/>
                <a:ea typeface="ＭＳ Ｐゴシック" panose="020B0600070205080204" pitchFamily="34" charset="-128"/>
              </a:rPr>
              <a:t>////	Bagi orang-orang Yahudi, seperti orang banyak yang sedang berdoa ini, tidak ada tempat di muka bumi ini yang secara spiritual signifikan dan memiliki sejarah penting selain daripada tempat ini. Pohon cedar tumbuh di trotoar di atas Tembok Ratapan. Bait Allah yang kedua berada di sini dan Yesus melayani orang banyak di tempat ini.</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3FC8BC2-AB2F-1B47-90EB-061FB734B3C4}"/>
              </a:ext>
            </a:extLst>
          </p:cNvPr>
          <p:cNvSpPr>
            <a:spLocks noChangeArrowheads="1" noTextEdit="1"/>
          </p:cNvSpPr>
          <p:nvPr>
            <p:ph type="sldImg"/>
          </p:nvPr>
        </p:nvSpPr>
        <p:spPr>
          <a:xfrm>
            <a:off x="1150938" y="692150"/>
            <a:ext cx="4556125" cy="3416300"/>
          </a:xfrm>
          <a:ln/>
        </p:spPr>
      </p:sp>
      <p:sp>
        <p:nvSpPr>
          <p:cNvPr id="74754" name="Rectangle 3">
            <a:extLst>
              <a:ext uri="{FF2B5EF4-FFF2-40B4-BE49-F238E27FC236}">
                <a16:creationId xmlns:a16="http://schemas.microsoft.com/office/drawing/2014/main" id="{DF7C4347-EC33-7840-B582-539C868D9B6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Jadi sekarang ini…setiap kali Anda melihat berita tentang Yerusalem, selalu dilaporkan konflik antara orang-orang Yahudi dan Arab…Bukit Bait Allah merupakan hal yang penting bagi bangsa Israel … </a:t>
            </a:r>
          </a:p>
          <a:p>
            <a:r>
              <a:rPr lang="en-US" altLang="en-US" b="1">
                <a:latin typeface="Times" pitchFamily="2" charset="0"/>
                <a:ea typeface="ＭＳ Ｐゴシック" panose="020B0600070205080204" pitchFamily="34" charset="-128"/>
              </a:rPr>
              <a:t>////	Bait Allah yang pertama, yang juga merupakan Bait Allah yang kedua yang dibangun oleh Raja Herodes untuk orang-orang Yahudi… pada akhirnya, menjadi tempat dibangunnya Kubah Batu Islam dan Mesjid Al Aqsa. </a:t>
            </a:r>
            <a:r>
              <a:rPr lang="fi-FI" altLang="en-US" b="1">
                <a:latin typeface="Times" pitchFamily="2" charset="0"/>
                <a:ea typeface="ＭＳ Ｐゴシック" panose="020B0600070205080204" pitchFamily="34" charset="-128"/>
              </a:rPr>
              <a:t>Lokasi ini dulu merupakan </a:t>
            </a:r>
          </a:p>
          <a:p>
            <a:r>
              <a:rPr lang="fi-FI" altLang="en-US" b="1">
                <a:latin typeface="Times" pitchFamily="2" charset="0"/>
                <a:ea typeface="ＭＳ Ｐゴシック" panose="020B0600070205080204" pitchFamily="34" charset="-128"/>
              </a:rPr>
              <a:t>////	Pusat spiritual dan tempat ritual bangsa Israel…</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mempunyai kepentingan teologis dan ritual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pusat politik dari seluruh orang Yahudi …</a:t>
            </a:r>
          </a:p>
          <a:p>
            <a:r>
              <a:rPr lang="fi-FI" altLang="en-US" b="1">
                <a:latin typeface="Times" pitchFamily="2" charset="0"/>
                <a:ea typeface="ＭＳ Ｐゴシック" panose="020B0600070205080204" pitchFamily="34" charset="-128"/>
              </a:rPr>
              <a:t>////	pusat wilayah geografis dari keturunan Abraham…dan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untuk semua orang percaya sebagai kunci untuk memahami peristiwa akhir zaman…yang menjadi bahan pelajaran eskatologi Alkitab.</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52FB0A0-57B1-654C-9D3E-109BD4C98D5C}"/>
              </a:ext>
            </a:extLst>
          </p:cNvPr>
          <p:cNvSpPr>
            <a:spLocks noChangeArrowheads="1" noTextEdit="1"/>
          </p:cNvSpPr>
          <p:nvPr>
            <p:ph type="sldImg"/>
          </p:nvPr>
        </p:nvSpPr>
        <p:spPr>
          <a:xfrm>
            <a:off x="1150938" y="692150"/>
            <a:ext cx="4556125" cy="3416300"/>
          </a:xfrm>
          <a:ln/>
        </p:spPr>
      </p:sp>
      <p:sp>
        <p:nvSpPr>
          <p:cNvPr id="76802" name="Rectangle 3">
            <a:extLst>
              <a:ext uri="{FF2B5EF4-FFF2-40B4-BE49-F238E27FC236}">
                <a16:creationId xmlns:a16="http://schemas.microsoft.com/office/drawing/2014/main" id="{CFB6ACD9-64A1-9148-B03C-B7E43BBC28B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kita dapat melihat keseluruhan panorama Yerusalem dengan segala hal yang terjadi di sana. Bukit Bait Allah di Yerusalem saat ini masih terus menjadi pusat pertikaian antara keturunan Sarah dan keturunan Hagar!</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8F431FC7-7D9A-3341-9BBF-14199A36A1C2}"/>
              </a:ext>
            </a:extLst>
          </p:cNvPr>
          <p:cNvSpPr>
            <a:spLocks noChangeArrowheads="1" noTextEdit="1"/>
          </p:cNvSpPr>
          <p:nvPr>
            <p:ph type="sldImg"/>
          </p:nvPr>
        </p:nvSpPr>
        <p:spPr>
          <a:xfrm>
            <a:off x="1150938" y="692150"/>
            <a:ext cx="4556125" cy="3416300"/>
          </a:xfrm>
          <a:ln/>
        </p:spPr>
      </p:sp>
      <p:sp>
        <p:nvSpPr>
          <p:cNvPr id="78850" name="Rectangle 3">
            <a:extLst>
              <a:ext uri="{FF2B5EF4-FFF2-40B4-BE49-F238E27FC236}">
                <a16:creationId xmlns:a16="http://schemas.microsoft.com/office/drawing/2014/main" id="{CE0EE099-6D3C-5A45-BEF9-0F20A6EBF36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Mari  sekarang kita kembali ke Kerajaan Israel pada 1000 SM.  Pemeran utama…</a:t>
            </a:r>
          </a:p>
          <a:p>
            <a:r>
              <a:rPr lang="fi-FI" altLang="en-US" b="1">
                <a:latin typeface="Times" pitchFamily="2" charset="0"/>
                <a:ea typeface="ＭＳ Ｐゴシック" panose="020B0600070205080204" pitchFamily="34" charset="-128"/>
              </a:rPr>
              <a:t>////	S-D-S...SAUL…Raja yang pertama, dan tidak mencapai keberhasilannya.</a:t>
            </a:r>
          </a:p>
          <a:p>
            <a:r>
              <a:rPr lang="fi-FI" altLang="en-US" b="1">
                <a:latin typeface="Times" pitchFamily="2" charset="0"/>
                <a:ea typeface="ＭＳ Ｐゴシック" panose="020B0600070205080204" pitchFamily="34" charset="-128"/>
              </a:rPr>
              <a:t>////	Ketika Samuel masih hidup, ia juga yang mengurapi Daud, yang kemudian menggantikan takhta SAUL. Takhta Daud kemudian diwariskan ke anak-anaknya,  </a:t>
            </a:r>
          </a:p>
          <a:p>
            <a:r>
              <a:rPr lang="fi-FI" altLang="en-US" b="1">
                <a:latin typeface="Times" pitchFamily="2" charset="0"/>
                <a:ea typeface="ＭＳ Ｐゴシック" panose="020B0600070205080204" pitchFamily="34" charset="-128"/>
              </a:rPr>
              <a:t>////	SALOMO, anak yang dilahirkannya dari Bersyeba. Di bawah pemerintahan SALOMO, </a:t>
            </a:r>
          </a:p>
          <a:p>
            <a:r>
              <a:rPr lang="fi-FI" altLang="en-US" b="1">
                <a:latin typeface="Times" pitchFamily="2" charset="0"/>
                <a:ea typeface="ＭＳ Ｐゴシック" panose="020B0600070205080204" pitchFamily="34" charset="-128"/>
              </a:rPr>
              <a:t>////	Bait Allah dibangun, dan negara kesatuan Israel bangkit menjadi negara yang kuat karena kekayaan dan pengaruhnya. SALOMO menjadi terkenal karena hikmatnya dan ambisinya dalam membangun Bait Allah yang besar ini. </a:t>
            </a:r>
          </a:p>
          <a:p>
            <a:r>
              <a:rPr lang="fi-FI" altLang="en-US" b="1">
                <a:latin typeface="Times" pitchFamily="2" charset="0"/>
                <a:ea typeface="ＭＳ Ｐゴシック" panose="020B0600070205080204" pitchFamily="34" charset="-128"/>
              </a:rPr>
              <a:t>////	Dia sungguh mengorbankan banyak hal untuk membangun kerajaannya. Sebuah pertanyaan harus dijawab…</a:t>
            </a:r>
          </a:p>
          <a:p>
            <a:r>
              <a:rPr lang="fi-FI" altLang="en-US" b="1">
                <a:latin typeface="Times" pitchFamily="2" charset="0"/>
                <a:ea typeface="ＭＳ Ｐゴシック" panose="020B0600070205080204" pitchFamily="34" charset="-128"/>
              </a:rPr>
              <a:t>////	Darimana pembiayaannya?  Tentu saja …dari rakyatnya… mereka harus membayar pajak yang tinggi dan bekerja keras.</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D67CA72-7EF7-7247-BAFF-E3BAB2081FEA}"/>
              </a:ext>
            </a:extLst>
          </p:cNvPr>
          <p:cNvSpPr>
            <a:spLocks noChangeArrowheads="1" noTextEdit="1"/>
          </p:cNvSpPr>
          <p:nvPr>
            <p:ph type="sldImg"/>
          </p:nvPr>
        </p:nvSpPr>
        <p:spPr>
          <a:xfrm>
            <a:off x="1150938" y="692150"/>
            <a:ext cx="4556125" cy="3416300"/>
          </a:xfrm>
          <a:ln/>
        </p:spPr>
      </p:sp>
      <p:sp>
        <p:nvSpPr>
          <p:cNvPr id="80898" name="Rectangle 3">
            <a:extLst>
              <a:ext uri="{FF2B5EF4-FFF2-40B4-BE49-F238E27FC236}">
                <a16:creationId xmlns:a16="http://schemas.microsoft.com/office/drawing/2014/main" id="{6D518B2B-3C60-8444-8B0B-10BD9E8B97E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Salomo membangun  </a:t>
            </a:r>
          </a:p>
          <a:p>
            <a:r>
              <a:rPr lang="fi-FI" altLang="en-US" b="1">
                <a:latin typeface="Times" pitchFamily="2" charset="0"/>
                <a:ea typeface="ＭＳ Ｐゴシック" panose="020B0600070205080204" pitchFamily="34" charset="-128"/>
              </a:rPr>
              <a:t>////	kerajaannya menjadi kerajaan yang megah, membuat iri raja-raja dari negeri di sekitarnya.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SALOMO harus membayar dengan harga yang tinggi atas ambisinya membangun kerajaannya yang, </a:t>
            </a:r>
          </a:p>
          <a:p>
            <a:r>
              <a:rPr lang="en-US" altLang="en-US" b="1">
                <a:latin typeface="Times" pitchFamily="2" charset="0"/>
                <a:ea typeface="ＭＳ Ｐゴシック" panose="020B0600070205080204" pitchFamily="34" charset="-128"/>
              </a:rPr>
              <a:t>////	pada akhirnya membawa kerajaannya kepada kebangkrutan.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Iapun kemudian jatuh kepada penyembahan berhala!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CE40E01E-D0C4-774E-B0C4-7E01678482E1}"/>
              </a:ext>
            </a:extLst>
          </p:cNvPr>
          <p:cNvSpPr>
            <a:spLocks noChangeArrowheads="1" noTextEdit="1"/>
          </p:cNvSpPr>
          <p:nvPr>
            <p:ph type="sldImg"/>
          </p:nvPr>
        </p:nvSpPr>
        <p:spPr>
          <a:xfrm>
            <a:off x="1150938" y="692150"/>
            <a:ext cx="4556125" cy="3416300"/>
          </a:xfrm>
          <a:ln/>
        </p:spPr>
      </p:sp>
      <p:sp>
        <p:nvSpPr>
          <p:cNvPr id="82946" name="Rectangle 3">
            <a:extLst>
              <a:ext uri="{FF2B5EF4-FFF2-40B4-BE49-F238E27FC236}">
                <a16:creationId xmlns:a16="http://schemas.microsoft.com/office/drawing/2014/main" id="{C38B2354-7A97-364D-B76A-CDD7866140F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Mengapa?  Salomo membuat banyak perjanjian dengan negara-negara asing yang akibatnya menyebabkan dia mempunyai banyak istri yang berasal dari negara asing tersebut. Ketika Istri-istri asing tersebut pindah ke Yerusalem, mereka membawa serta berhala-berhala mereka.</a:t>
            </a:r>
          </a:p>
          <a:p>
            <a:r>
              <a:rPr lang="fi-FI" altLang="en-US" b="1">
                <a:latin typeface="Times" pitchFamily="2" charset="0"/>
                <a:ea typeface="ＭＳ Ｐゴシック" panose="020B0600070205080204" pitchFamily="34" charset="-128"/>
              </a:rPr>
              <a:t>////	Setelah SALOMO selesai membangun Bait Allah, ia kemudian   </a:t>
            </a:r>
          </a:p>
          <a:p>
            <a:r>
              <a:rPr lang="fi-FI" altLang="en-US" b="1">
                <a:latin typeface="Times" pitchFamily="2" charset="0"/>
                <a:ea typeface="ＭＳ Ｐゴシック" panose="020B0600070205080204" pitchFamily="34" charset="-128"/>
              </a:rPr>
              <a:t>////	…membangun sebuah kuil di atas bukit Zaitun di sepanjang Lembah Kidron…</a:t>
            </a:r>
          </a:p>
          <a:p>
            <a:r>
              <a:rPr lang="fi-FI" altLang="en-US" b="1">
                <a:latin typeface="Times" pitchFamily="2" charset="0"/>
                <a:ea typeface="ＭＳ Ｐゴシック" panose="020B0600070205080204" pitchFamily="34" charset="-128"/>
              </a:rPr>
              <a:t>////	menyembah-ilah-ilah orang kafir yang dibawa ke kota oleh istri-istrinya.</a:t>
            </a:r>
          </a:p>
          <a:p>
            <a:r>
              <a:rPr lang="fi-FI" altLang="en-US" b="1">
                <a:latin typeface="Times" pitchFamily="2" charset="0"/>
                <a:ea typeface="ＭＳ Ｐゴシック" panose="020B0600070205080204" pitchFamily="34" charset="-128"/>
              </a:rPr>
              <a:t>////	Jadi … sekali lagi … penyembahan berhala masuk ke dalam kehidupan orang Israel, yang selanjutnya menyebabkan timbulnya banyak persoalan.</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F8ADBFE7-EC2C-874F-8E76-99679E4A2259}"/>
              </a:ext>
            </a:extLst>
          </p:cNvPr>
          <p:cNvSpPr>
            <a:spLocks noChangeArrowheads="1" noTextEdit="1"/>
          </p:cNvSpPr>
          <p:nvPr>
            <p:ph type="sldImg"/>
          </p:nvPr>
        </p:nvSpPr>
        <p:spPr>
          <a:xfrm>
            <a:off x="1150938" y="692150"/>
            <a:ext cx="4556125" cy="3416300"/>
          </a:xfrm>
          <a:ln/>
        </p:spPr>
      </p:sp>
      <p:sp>
        <p:nvSpPr>
          <p:cNvPr id="11266" name="Rectangle 3">
            <a:extLst>
              <a:ext uri="{FF2B5EF4-FFF2-40B4-BE49-F238E27FC236}">
                <a16:creationId xmlns:a16="http://schemas.microsoft.com/office/drawing/2014/main" id="{0483A1DD-9D50-EF4A-A18B-74511E485CB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..."setiap orang – dari setiap suku bangsa yang terdapat di Israel, yang sekarang sudah mendiami Tanah Perjanjian – melakukan apa yang benar menurut pandangannya sendiri?"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610EB73-C684-B14E-8C0A-8F61A1C439EC}"/>
              </a:ext>
            </a:extLst>
          </p:cNvPr>
          <p:cNvSpPr>
            <a:spLocks noChangeArrowheads="1" noTextEdit="1"/>
          </p:cNvSpPr>
          <p:nvPr>
            <p:ph type="sldImg"/>
          </p:nvPr>
        </p:nvSpPr>
        <p:spPr>
          <a:xfrm>
            <a:off x="1150938" y="692150"/>
            <a:ext cx="4556125" cy="3416300"/>
          </a:xfrm>
          <a:ln/>
        </p:spPr>
      </p:sp>
      <p:sp>
        <p:nvSpPr>
          <p:cNvPr id="84994" name="Rectangle 3">
            <a:extLst>
              <a:ext uri="{FF2B5EF4-FFF2-40B4-BE49-F238E27FC236}">
                <a16:creationId xmlns:a16="http://schemas.microsoft.com/office/drawing/2014/main" id="{9BBDF074-A18E-2C41-B80F-9FE3252D1AE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Setelah kematian Raja SALOMO, masa kekosongan kepemimpinan terjadi di negara Israel.  </a:t>
            </a:r>
          </a:p>
          <a:p>
            <a:r>
              <a:rPr lang="fi-FI" altLang="en-US" b="1">
                <a:latin typeface="Times" pitchFamily="2" charset="0"/>
                <a:ea typeface="ＭＳ Ｐゴシック" panose="020B0600070205080204" pitchFamily="34" charset="-128"/>
              </a:rPr>
              <a:t>////	Kemudian terjadi perang saudara yang mengakibatkan kerajannya TERBELAH.    </a:t>
            </a:r>
          </a:p>
          <a:p>
            <a:r>
              <a:rPr lang="fi-FI" altLang="en-US" b="1">
                <a:latin typeface="Times" pitchFamily="2" charset="0"/>
                <a:ea typeface="ＭＳ Ｐゴシック" panose="020B0600070205080204" pitchFamily="34" charset="-128"/>
              </a:rPr>
              <a:t>////	Kerajaan PERSERIKATAN Israel yang dibangun oleh Saul, Daud, dan Salomo… kini terbelah… menjadi DUA kerajaan yaitu kerajaan UTARA dan SELATAN…  dosa semakin berkembang di kedua kerajaan ini dan mereka terpisah dari Allah.</a:t>
            </a:r>
          </a:p>
          <a:p>
            <a:r>
              <a:rPr lang="fi-FI" altLang="en-US" b="1">
                <a:latin typeface="Times" pitchFamily="2" charset="0"/>
                <a:ea typeface="ＭＳ Ｐゴシック" panose="020B0600070205080204" pitchFamily="34" charset="-128"/>
              </a:rPr>
              <a:t>////	SEPULUH suku bergabung yang menjadi kerajaan UTARA, yang disebut sebagai ISRAEL, Sementara DUA suku (BENYAMIN dan YEHUDA) bersatu menjadi kerajaan SELATAN. Kerajaan Utara jauh lebih besar… dan tetap menggunakan nama ISRAEL.</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D8764C36-BC33-AE4D-9D87-0F8EE7B2892C}"/>
              </a:ext>
            </a:extLst>
          </p:cNvPr>
          <p:cNvSpPr>
            <a:spLocks noChangeArrowheads="1" noTextEdit="1"/>
          </p:cNvSpPr>
          <p:nvPr>
            <p:ph type="sldImg"/>
          </p:nvPr>
        </p:nvSpPr>
        <p:spPr>
          <a:xfrm>
            <a:off x="1150938" y="692150"/>
            <a:ext cx="4556125" cy="3416300"/>
          </a:xfrm>
          <a:ln/>
        </p:spPr>
      </p:sp>
      <p:sp>
        <p:nvSpPr>
          <p:cNvPr id="87042" name="Rectangle 3">
            <a:extLst>
              <a:ext uri="{FF2B5EF4-FFF2-40B4-BE49-F238E27FC236}">
                <a16:creationId xmlns:a16="http://schemas.microsoft.com/office/drawing/2014/main" id="{C796BD89-4F9B-8142-B310-D196DD1E5DE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Akibat dari perpecahan…10 suku yang tergabung sebagai kerajaan Utara, memindahkan ibukotanya ke wilayah yang dikenal – bahkan sampai sekarang- sebagai Samaria...</a:t>
            </a:r>
          </a:p>
          <a:p>
            <a:r>
              <a:rPr lang="fi-FI" altLang="en-US" b="1">
                <a:latin typeface="Times" pitchFamily="2" charset="0"/>
                <a:ea typeface="ＭＳ Ｐゴシック" panose="020B0600070205080204" pitchFamily="34" charset="-128"/>
              </a:rPr>
              <a:t>////	…Sementara itu dua suku dari Kerajaan Selatan, Yehuda dan Benyamin, ibukotanya tetap di Yerusalem.  Sekarang …periode KERAJAAN tetap berlangung, namun kerajaan terbelah menjadi dua, ISRAEL DI SEBELAH UTARA dan YEHUDA DI SEBELAH SELATAN. </a:t>
            </a:r>
          </a:p>
          <a:p>
            <a:r>
              <a:rPr lang="fi-FI" altLang="en-US" b="1">
                <a:latin typeface="Times" pitchFamily="2" charset="0"/>
                <a:ea typeface="ＭＳ Ｐゴシック" panose="020B0600070205080204" pitchFamily="34" charset="-128"/>
              </a:rPr>
              <a:t>Persekutuan dengan suku-suku kafir menyebabkan dosa, penyembahan berhala dan keterpisahan dari Allah dan HUKUM TAURAT berlanjut dan menyebar ke seluruh kedua kerajaan, khususnya kerajaan ISRAEL di sebelah Utara.  </a:t>
            </a:r>
          </a:p>
          <a:p>
            <a:r>
              <a:rPr lang="fi-FI" altLang="en-US" b="1">
                <a:latin typeface="Times" pitchFamily="2" charset="0"/>
                <a:ea typeface="ＭＳ Ｐゴシック" panose="020B0600070205080204" pitchFamily="34" charset="-128"/>
              </a:rPr>
              <a:t>Sekarang jelas terlihat bahwa Israel menjadi negara yang berbeda,  tidak seperti SEBELUM terbelah – mempunyai REPUTASI.  Inilah yang terjadi setelah Raja Salomo!</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E9DF77E9-1030-584A-8208-5AA72A429063}"/>
              </a:ext>
            </a:extLst>
          </p:cNvPr>
          <p:cNvSpPr>
            <a:spLocks noChangeArrowheads="1" noTextEdit="1"/>
          </p:cNvSpPr>
          <p:nvPr>
            <p:ph type="sldImg"/>
          </p:nvPr>
        </p:nvSpPr>
        <p:spPr>
          <a:xfrm>
            <a:off x="1150938" y="692150"/>
            <a:ext cx="4556125" cy="3416300"/>
          </a:xfrm>
          <a:ln/>
        </p:spPr>
      </p:sp>
      <p:sp>
        <p:nvSpPr>
          <p:cNvPr id="89090" name="Rectangle 3">
            <a:extLst>
              <a:ext uri="{FF2B5EF4-FFF2-40B4-BE49-F238E27FC236}">
                <a16:creationId xmlns:a16="http://schemas.microsoft.com/office/drawing/2014/main" id="{A186D806-7129-FD47-994E-B5128C2CEAE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Negara ini terpisah selama berabad-abad, Para Nabi besar dalam perjanjian lama bangkit menentang tindakan yang dilakukan oleh kedua kerajaan ini, UTARA dan SELATAN.</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7A614093-D16A-5B42-97BE-8DAC85B71FB9}"/>
              </a:ext>
            </a:extLst>
          </p:cNvPr>
          <p:cNvSpPr>
            <a:spLocks noChangeArrowheads="1" noTextEdit="1"/>
          </p:cNvSpPr>
          <p:nvPr>
            <p:ph type="sldImg"/>
          </p:nvPr>
        </p:nvSpPr>
        <p:spPr>
          <a:xfrm>
            <a:off x="1150938" y="692150"/>
            <a:ext cx="4556125" cy="3416300"/>
          </a:xfrm>
          <a:ln/>
        </p:spPr>
      </p:sp>
      <p:sp>
        <p:nvSpPr>
          <p:cNvPr id="91138" name="Rectangle 3">
            <a:extLst>
              <a:ext uri="{FF2B5EF4-FFF2-40B4-BE49-F238E27FC236}">
                <a16:creationId xmlns:a16="http://schemas.microsoft.com/office/drawing/2014/main" id="{ED8E95C8-DF18-A541-88D9-58A4AA1784D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[DAFTRAR NAMA-NAMA PARA NABI- YUNUS YANG TERAKHIR MUNCUL]</a:t>
            </a:r>
          </a:p>
          <a:p>
            <a:r>
              <a:rPr lang="en-US" altLang="en-US" b="1">
                <a:latin typeface="Times" pitchFamily="2" charset="0"/>
                <a:ea typeface="ＭＳ Ｐゴシック" panose="020B0600070205080204" pitchFamily="34" charset="-128"/>
              </a:rPr>
              <a:t>Dengan berbagai cara, mereka berulang-ulang memanggil bangsa ini untuk kembali ke jalan yang benar sesuai dengan yang tertulis pada hukum Taurat yang diberikan oleh pencipta mereka kepada Musa. </a:t>
            </a:r>
            <a:r>
              <a:rPr lang="fi-FI" altLang="en-US" b="1">
                <a:latin typeface="Times" pitchFamily="2" charset="0"/>
                <a:ea typeface="ＭＳ Ｐゴシック" panose="020B0600070205080204" pitchFamily="34" charset="-128"/>
              </a:rPr>
              <a:t>Pada saat itu para nabi juga menulis dan membicarakan mengenai Mesias yang akan segera datang.</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B710094E-DA45-E84C-BC9F-0F60FAA80F88}"/>
              </a:ext>
            </a:extLst>
          </p:cNvPr>
          <p:cNvSpPr>
            <a:spLocks noChangeArrowheads="1" noTextEdit="1"/>
          </p:cNvSpPr>
          <p:nvPr>
            <p:ph type="sldImg"/>
          </p:nvPr>
        </p:nvSpPr>
        <p:spPr>
          <a:xfrm>
            <a:off x="1150938" y="692150"/>
            <a:ext cx="4556125" cy="3416300"/>
          </a:xfrm>
          <a:ln/>
        </p:spPr>
      </p:sp>
      <p:sp>
        <p:nvSpPr>
          <p:cNvPr id="93186" name="Rectangle 3">
            <a:extLst>
              <a:ext uri="{FF2B5EF4-FFF2-40B4-BE49-F238E27FC236}">
                <a16:creationId xmlns:a16="http://schemas.microsoft.com/office/drawing/2014/main" id="{DC6D4704-B485-3841-A853-41F2B2337C5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Ditengah-tengah keputus-asaan dari bangsa ini, Allah berbicara melalui nabi Yeremia.  </a:t>
            </a:r>
          </a:p>
          <a:p>
            <a:r>
              <a:rPr lang="fi-FI" altLang="en-US" b="1">
                <a:latin typeface="Times" pitchFamily="2" charset="0"/>
                <a:ea typeface="ＭＳ Ｐゴシック" panose="020B0600070205080204" pitchFamily="34" charset="-128"/>
              </a:rPr>
              <a:t>////	PERJANJIAN BARU—yang tertulis di -- Yeremiah 31:31-33 – Allah memproklamasikan perjanjian yang tidak bersyarat mengenai  rencananya bagi umat pilihannya juga bagi semua orang di muka bumi ini.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6EC83CB5-4D40-7444-9BED-D3E850BB11E9}"/>
              </a:ext>
            </a:extLst>
          </p:cNvPr>
          <p:cNvSpPr>
            <a:spLocks noChangeArrowheads="1" noTextEdit="1"/>
          </p:cNvSpPr>
          <p:nvPr>
            <p:ph type="sldImg"/>
          </p:nvPr>
        </p:nvSpPr>
        <p:spPr>
          <a:xfrm>
            <a:off x="1150938" y="692150"/>
            <a:ext cx="4556125" cy="3416300"/>
          </a:xfrm>
          <a:ln/>
        </p:spPr>
      </p:sp>
      <p:sp>
        <p:nvSpPr>
          <p:cNvPr id="95234" name="Rectangle 3">
            <a:extLst>
              <a:ext uri="{FF2B5EF4-FFF2-40B4-BE49-F238E27FC236}">
                <a16:creationId xmlns:a16="http://schemas.microsoft.com/office/drawing/2014/main" id="{85E4F24C-DFF7-564E-9A18-1253DF33CC3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Inilah janji Allah yang indah, yang diucapkan oleh nabi Yeremia, dalam Ratapannya: "Akan datang waktunya," demikian Firman Tuhan, "Aku akan mengadakan …</a:t>
            </a:r>
          </a:p>
          <a:p>
            <a:r>
              <a:rPr lang="fi-FI" altLang="en-US" b="1">
                <a:latin typeface="Times" pitchFamily="2" charset="0"/>
                <a:ea typeface="ＭＳ Ｐゴシック" panose="020B0600070205080204" pitchFamily="34" charset="-128"/>
              </a:rPr>
              <a:t>////	…perjanjian baru…</a:t>
            </a:r>
          </a:p>
          <a:p>
            <a:r>
              <a:rPr lang="fi-FI" altLang="en-US" b="1">
                <a:latin typeface="Times" pitchFamily="2" charset="0"/>
                <a:ea typeface="ＭＳ Ｐゴシック" panose="020B0600070205080204" pitchFamily="34" charset="-128"/>
              </a:rPr>
              <a:t>////	….dengan kaum Israel dan kaum Yehuda."</a:t>
            </a:r>
          </a:p>
          <a:p>
            <a:r>
              <a:rPr lang="fi-FI" altLang="en-US" b="1">
                <a:latin typeface="Times" pitchFamily="2" charset="0"/>
                <a:ea typeface="ＭＳ Ｐゴシック" panose="020B0600070205080204" pitchFamily="34" charset="-128"/>
              </a:rPr>
              <a:t>////	Dalam hal ini, kita tahu bahwa Mesias yang dijanjikan adalah seseorang yang akan melepaskan Israel dan Yehuda – dan semua bangsa yang ada di muka bumi ini – dari perbudakan dosa – Seseorang yang akan mengembalikan mereka menjadi ciptaan yang memiliki hubungan yang tidak berdosa dengan Pencipta mereka.</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D4151D8D-791F-F344-8058-6A0501C239E1}"/>
              </a:ext>
            </a:extLst>
          </p:cNvPr>
          <p:cNvSpPr>
            <a:spLocks noChangeArrowheads="1" noTextEdit="1"/>
          </p:cNvSpPr>
          <p:nvPr>
            <p:ph type="sldImg"/>
          </p:nvPr>
        </p:nvSpPr>
        <p:spPr>
          <a:xfrm>
            <a:off x="1150938" y="692150"/>
            <a:ext cx="4556125" cy="3416300"/>
          </a:xfrm>
          <a:ln/>
        </p:spPr>
      </p:sp>
      <p:sp>
        <p:nvSpPr>
          <p:cNvPr id="97282" name="Rectangle 3">
            <a:extLst>
              <a:ext uri="{FF2B5EF4-FFF2-40B4-BE49-F238E27FC236}">
                <a16:creationId xmlns:a16="http://schemas.microsoft.com/office/drawing/2014/main" id="{118B6C96-20EE-6640-929A-74349DA312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kita telah melihat …</a:t>
            </a:r>
          </a:p>
          <a:p>
            <a:r>
              <a:rPr lang="fi-FI" altLang="en-US" b="1">
                <a:latin typeface="Times" pitchFamily="2" charset="0"/>
                <a:ea typeface="ＭＳ Ｐゴシック" panose="020B0600070205080204" pitchFamily="34" charset="-128"/>
              </a:rPr>
              <a:t>////	…penekanan dari janji Abraham...</a:t>
            </a:r>
          </a:p>
          <a:p>
            <a:r>
              <a:rPr lang="fi-FI" altLang="en-US" b="1">
                <a:latin typeface="Times" pitchFamily="2" charset="0"/>
                <a:ea typeface="ＭＳ Ｐゴシック" panose="020B0600070205080204" pitchFamily="34" charset="-128"/>
              </a:rPr>
              <a:t>////	Perjanjian Tanah, Benih, Berkat...</a:t>
            </a:r>
          </a:p>
          <a:p>
            <a:r>
              <a:rPr lang="fi-FI" altLang="en-US" b="1">
                <a:latin typeface="Times" pitchFamily="2" charset="0"/>
                <a:ea typeface="ＭＳ Ｐゴシック" panose="020B0600070205080204" pitchFamily="34" charset="-128"/>
              </a:rPr>
              <a:t>semuanya terwakili oleh </a:t>
            </a:r>
          </a:p>
          <a:p>
            <a:r>
              <a:rPr lang="fi-FI" altLang="en-US" b="1">
                <a:latin typeface="Times" pitchFamily="2" charset="0"/>
                <a:ea typeface="ＭＳ Ｐゴシック" panose="020B0600070205080204" pitchFamily="34" charset="-128"/>
              </a:rPr>
              <a:t>////	TANAH Perjanjian…, </a:t>
            </a:r>
          </a:p>
          <a:p>
            <a:r>
              <a:rPr lang="fi-FI" altLang="en-US" b="1">
                <a:latin typeface="Times" pitchFamily="2" charset="0"/>
                <a:ea typeface="ＭＳ Ｐゴシック" panose="020B0600070205080204" pitchFamily="34" charset="-128"/>
              </a:rPr>
              <a:t>////	Perjanjian Daud, dan, sekarang, </a:t>
            </a:r>
          </a:p>
          <a:p>
            <a:r>
              <a:rPr lang="fi-FI" altLang="en-US" b="1">
                <a:latin typeface="Times" pitchFamily="2" charset="0"/>
                <a:ea typeface="ＭＳ Ｐゴシック" panose="020B0600070205080204" pitchFamily="34" charset="-128"/>
              </a:rPr>
              <a:t>////	Perjanjian BARU. </a:t>
            </a:r>
          </a:p>
          <a:p>
            <a:r>
              <a:rPr lang="fi-FI" altLang="en-US" b="1">
                <a:latin typeface="Times" pitchFamily="2" charset="0"/>
                <a:ea typeface="ＭＳ Ｐゴシック" panose="020B0600070205080204" pitchFamily="34" charset="-128"/>
              </a:rPr>
              <a:t>Deklarasi yang diucapkan oleh Yeremia merupakan penekanan dari janji BERKAT dari PERJANJIAN ABRAHAM.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B52F74F-597A-604D-9A2E-8E67F0A67A76}"/>
              </a:ext>
            </a:extLst>
          </p:cNvPr>
          <p:cNvSpPr>
            <a:spLocks noChangeArrowheads="1" noTextEdit="1"/>
          </p:cNvSpPr>
          <p:nvPr>
            <p:ph type="sldImg"/>
          </p:nvPr>
        </p:nvSpPr>
        <p:spPr>
          <a:xfrm>
            <a:off x="1150938" y="692150"/>
            <a:ext cx="4556125" cy="3416300"/>
          </a:xfrm>
          <a:ln/>
        </p:spPr>
      </p:sp>
      <p:sp>
        <p:nvSpPr>
          <p:cNvPr id="99330" name="Rectangle 3">
            <a:extLst>
              <a:ext uri="{FF2B5EF4-FFF2-40B4-BE49-F238E27FC236}">
                <a16:creationId xmlns:a16="http://schemas.microsoft.com/office/drawing/2014/main" id="{6C5196F5-B855-9043-A337-53AB43542C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Di setiap dua kerajaan terdapat, </a:t>
            </a:r>
          </a:p>
          <a:p>
            <a:r>
              <a:rPr lang="fi-FI" altLang="en-US" b="1">
                <a:latin typeface="Times" pitchFamily="2" charset="0"/>
                <a:ea typeface="ＭＳ Ｐゴシック" panose="020B0600070205080204" pitchFamily="34" charset="-128"/>
              </a:rPr>
              <a:t> ////	… 20 RAJA-RAJA…</a:t>
            </a:r>
          </a:p>
          <a:p>
            <a:r>
              <a:rPr lang="fi-FI" altLang="en-US" b="1">
                <a:latin typeface="Times" pitchFamily="2" charset="0"/>
                <a:ea typeface="ＭＳ Ｐゴシック" panose="020B0600070205080204" pitchFamily="34" charset="-128"/>
              </a:rPr>
              <a:t>////	…Kerajaan sebelah UTARA dimulai dengan Raja Yeroboam…kita bisa mengingatnya dengan singkatan 20-Y…. dan Rehoboam di bagian SELATAN…20-R. Anda juga dapat mengingatnya dengan cara: Utara di atas Selatan: Y sesudah R. </a:t>
            </a:r>
          </a:p>
          <a:p>
            <a:r>
              <a:rPr lang="fi-FI" altLang="en-US" b="1">
                <a:latin typeface="Times" pitchFamily="2" charset="0"/>
                <a:ea typeface="ＭＳ Ｐゴシック" panose="020B0600070205080204" pitchFamily="34" charset="-128"/>
              </a:rPr>
              <a:t>////	Dari kedua kerajaan ini, ISRAEL KERAJAAN UTARA, merupakan kerajaan yang jahat. TIDAK ADA RAJA YANG BAIK. Akan tetapi, di bagian Selatan, ada beberapa raja yang baik, meskipun sedikit jumlah raja yang baik.</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501F4211-52A5-304E-9060-FC951B662579}"/>
              </a:ext>
            </a:extLst>
          </p:cNvPr>
          <p:cNvSpPr>
            <a:spLocks noChangeArrowheads="1" noTextEdit="1"/>
          </p:cNvSpPr>
          <p:nvPr>
            <p:ph type="sldImg"/>
          </p:nvPr>
        </p:nvSpPr>
        <p:spPr>
          <a:xfrm>
            <a:off x="1150938" y="692150"/>
            <a:ext cx="4556125" cy="3416300"/>
          </a:xfrm>
          <a:ln/>
        </p:spPr>
      </p:sp>
      <p:sp>
        <p:nvSpPr>
          <p:cNvPr id="101378" name="Rectangle 3">
            <a:extLst>
              <a:ext uri="{FF2B5EF4-FFF2-40B4-BE49-F238E27FC236}">
                <a16:creationId xmlns:a16="http://schemas.microsoft.com/office/drawing/2014/main" id="{76AF967E-5EB1-6C45-8735-49C2712061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Israel, KERAJAAN UTARA, berdiri selama 200 tahun.</a:t>
            </a:r>
            <a:endParaRPr lang="en-US" altLang="en-US" b="1" i="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Kemudian Allah menghukum mereka dengan mendatangkan serbuan dari negara Asyur yang menakutkan dari arah tenggara yang</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502DD86F-4F35-9C4D-8D50-933889226C0C}"/>
              </a:ext>
            </a:extLst>
          </p:cNvPr>
          <p:cNvSpPr>
            <a:spLocks noChangeArrowheads="1" noTextEdit="1"/>
          </p:cNvSpPr>
          <p:nvPr>
            <p:ph type="sldImg"/>
          </p:nvPr>
        </p:nvSpPr>
        <p:spPr>
          <a:xfrm>
            <a:off x="1150938" y="692150"/>
            <a:ext cx="4556125" cy="3416300"/>
          </a:xfrm>
          <a:ln/>
        </p:spPr>
      </p:sp>
      <p:sp>
        <p:nvSpPr>
          <p:cNvPr id="103426" name="Rectangle 3">
            <a:extLst>
              <a:ext uri="{FF2B5EF4-FFF2-40B4-BE49-F238E27FC236}">
                <a16:creationId xmlns:a16="http://schemas.microsoft.com/office/drawing/2014/main" id="{ED8D2B26-A716-4845-BFBD-F6DBFE23BE6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…membawa KERAJAAN UTARA ke pembuangan. </a:t>
            </a:r>
          </a:p>
          <a:p>
            <a:r>
              <a:rPr lang="fi-FI" altLang="en-US" b="1">
                <a:latin typeface="Times" pitchFamily="2" charset="0"/>
                <a:ea typeface="ＭＳ Ｐゴシック" panose="020B0600070205080204" pitchFamily="34" charset="-128"/>
              </a:rPr>
              <a:t>Rakyatnya menjadi terpencar – ke negara Asyur dan negara-negara lainnya. Hal ini kemudian dikenal dengan sebutan Diaspora besar-besaran, atau perpencaran besar-besaran dari orang-orang Yahudi.	</a:t>
            </a:r>
          </a:p>
          <a:p>
            <a:r>
              <a:rPr lang="fi-FI" altLang="en-US" b="1">
                <a:latin typeface="Times" pitchFamily="2" charset="0"/>
                <a:ea typeface="ＭＳ Ｐゴシック" panose="020B0600070205080204" pitchFamily="34" charset="-128"/>
              </a:rPr>
              <a:t>////	Penangkapan KERAJAAN UTARA terjadi pada tahun 722 SM. Setelah itu, KERAJAAN UTARA tidak pernah bersatu kembali. Mereka berlarut-larut terpencar ke seluruh dunia.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CC5B16B-09A3-7C40-9425-60BB080F36F5}"/>
              </a:ext>
            </a:extLst>
          </p:cNvPr>
          <p:cNvSpPr>
            <a:spLocks noChangeArrowheads="1" noTextEdit="1"/>
          </p:cNvSpPr>
          <p:nvPr>
            <p:ph type="sldImg"/>
          </p:nvPr>
        </p:nvSpPr>
        <p:spPr>
          <a:xfrm>
            <a:off x="1150938" y="692150"/>
            <a:ext cx="4556125" cy="3416300"/>
          </a:xfrm>
          <a:ln/>
        </p:spPr>
      </p:sp>
      <p:sp>
        <p:nvSpPr>
          <p:cNvPr id="13314" name="Rectangle 3">
            <a:extLst>
              <a:ext uri="{FF2B5EF4-FFF2-40B4-BE49-F238E27FC236}">
                <a16:creationId xmlns:a16="http://schemas.microsoft.com/office/drawing/2014/main" id="{6EE9FE93-991C-FA46-A44E-D4BA55EFE94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akibatnya timbul ANARKI …yang membawa kita masuk ke dalam komunitas yang pertama dari tiga macam komunitas.</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06DB239-FDC3-7B4D-89F1-CBF940EB2EA4}"/>
              </a:ext>
            </a:extLst>
          </p:cNvPr>
          <p:cNvSpPr>
            <a:spLocks noChangeArrowheads="1" noTextEdit="1"/>
          </p:cNvSpPr>
          <p:nvPr>
            <p:ph type="sldImg"/>
          </p:nvPr>
        </p:nvSpPr>
        <p:spPr>
          <a:xfrm>
            <a:off x="1150938" y="692150"/>
            <a:ext cx="4556125" cy="3416300"/>
          </a:xfrm>
          <a:ln/>
        </p:spPr>
      </p:sp>
      <p:sp>
        <p:nvSpPr>
          <p:cNvPr id="105474" name="Rectangle 3">
            <a:extLst>
              <a:ext uri="{FF2B5EF4-FFF2-40B4-BE49-F238E27FC236}">
                <a16:creationId xmlns:a16="http://schemas.microsoft.com/office/drawing/2014/main" id="{E81EB00D-78C0-DF47-B60C-E9774B220DF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Akan tetapi…YEHUDA KERAJAAN SELATAN mengalami hukuman yang berbeda. </a:t>
            </a:r>
          </a:p>
          <a:p>
            <a:r>
              <a:rPr lang="fi-FI" altLang="en-US" b="1">
                <a:latin typeface="Times" pitchFamily="2" charset="0"/>
                <a:ea typeface="ＭＳ Ｐゴシック" panose="020B0600070205080204" pitchFamily="34" charset="-128"/>
              </a:rPr>
              <a:t>////	Pada waktu itu, bangsa Babel mengalahkan Asyur. Kemudian…               </a:t>
            </a:r>
          </a:p>
          <a:p>
            <a:r>
              <a:rPr lang="fi-FI" altLang="en-US" b="1">
                <a:latin typeface="Times" pitchFamily="2" charset="0"/>
                <a:ea typeface="ＭＳ Ｐゴシック" panose="020B0600070205080204" pitchFamily="34" charset="-128"/>
              </a:rPr>
              <a:t>////	Raja Babel, Nebukadnezar, sekarang mengarahkan perhatiannya kepada kerajaan Yehuda.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13EF76E-10ED-0248-AE0A-B357F512DD02}"/>
              </a:ext>
            </a:extLst>
          </p:cNvPr>
          <p:cNvSpPr>
            <a:spLocks noChangeArrowheads="1" noTextEdit="1"/>
          </p:cNvSpPr>
          <p:nvPr>
            <p:ph type="sldImg"/>
          </p:nvPr>
        </p:nvSpPr>
        <p:spPr>
          <a:xfrm>
            <a:off x="1150938" y="692150"/>
            <a:ext cx="4556125" cy="3416300"/>
          </a:xfrm>
          <a:ln/>
        </p:spPr>
      </p:sp>
      <p:sp>
        <p:nvSpPr>
          <p:cNvPr id="107522" name="Rectangle 3">
            <a:extLst>
              <a:ext uri="{FF2B5EF4-FFF2-40B4-BE49-F238E27FC236}">
                <a16:creationId xmlns:a16="http://schemas.microsoft.com/office/drawing/2014/main" id="{B70ED15D-1EFB-784F-B4AA-F2FB229288C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Pada Kerajaan Yehuda…ada beberapa raja yang baik…kerajaannya bertahan selama 150 tahun – atau bertahan selama 350 tahun setelah kerajaan tersebut terbelah.</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3F109126-2738-1B4B-92E2-1120A0293D24}"/>
              </a:ext>
            </a:extLst>
          </p:cNvPr>
          <p:cNvSpPr>
            <a:spLocks noChangeArrowheads="1" noTextEdit="1"/>
          </p:cNvSpPr>
          <p:nvPr>
            <p:ph type="sldImg"/>
          </p:nvPr>
        </p:nvSpPr>
        <p:spPr>
          <a:xfrm>
            <a:off x="1150938" y="692150"/>
            <a:ext cx="4556125" cy="3416300"/>
          </a:xfrm>
          <a:ln/>
        </p:spPr>
      </p:sp>
      <p:sp>
        <p:nvSpPr>
          <p:cNvPr id="109570" name="Rectangle 3">
            <a:extLst>
              <a:ext uri="{FF2B5EF4-FFF2-40B4-BE49-F238E27FC236}">
                <a16:creationId xmlns:a16="http://schemas.microsoft.com/office/drawing/2014/main" id="{126D38C1-7F1F-A644-9AE9-10A2DB288EB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Pada tahun 586 SM, </a:t>
            </a:r>
          </a:p>
          <a:p>
            <a:r>
              <a:rPr lang="fi-FI" altLang="en-US" b="1">
                <a:latin typeface="Times" pitchFamily="2" charset="0"/>
                <a:ea typeface="ＭＳ Ｐゴシック" panose="020B0600070205080204" pitchFamily="34" charset="-128"/>
              </a:rPr>
              <a:t>////	Di bawah pimpinan Raja Nebukadnezar, BABEL menyerang YEHUDA.  Semua yang ada di Yerusalem – termasuk Bait Allah Salomo – dihancurkan oleh bangsa Babel. Ini merupakan tanggal yang kedua yang perlu Anda ingat…586 S.M.</a:t>
            </a:r>
          </a:p>
          <a:p>
            <a:r>
              <a:rPr lang="fi-FI" altLang="en-US" b="1">
                <a:latin typeface="Times" pitchFamily="2" charset="0"/>
                <a:ea typeface="ＭＳ Ｐゴシック" panose="020B0600070205080204" pitchFamily="34" charset="-128"/>
              </a:rPr>
              <a:t>////	KERAJAAN YEHUDA DI BAGIAN SELATAN DITAWAN oleh Babel dan dibawa KE PEMBUANGAN…</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39C843F6-7666-A042-881A-417A2A2C3B9D}"/>
              </a:ext>
            </a:extLst>
          </p:cNvPr>
          <p:cNvSpPr>
            <a:spLocks noChangeArrowheads="1" noTextEdit="1"/>
          </p:cNvSpPr>
          <p:nvPr>
            <p:ph type="sldImg"/>
          </p:nvPr>
        </p:nvSpPr>
        <p:spPr>
          <a:xfrm>
            <a:off x="1150938" y="692150"/>
            <a:ext cx="4556125" cy="3416300"/>
          </a:xfrm>
          <a:ln/>
        </p:spPr>
      </p:sp>
      <p:sp>
        <p:nvSpPr>
          <p:cNvPr id="111618" name="Rectangle 3">
            <a:extLst>
              <a:ext uri="{FF2B5EF4-FFF2-40B4-BE49-F238E27FC236}">
                <a16:creationId xmlns:a16="http://schemas.microsoft.com/office/drawing/2014/main" id="{B88697C1-C6ED-BA40-8772-9331C0790C5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 kota yang jauh, dimana kemudian bangkit dua Nabi yang terkenal, Daniel and Yehezkiel, yang akan berbicara dan menulis pesan pengharapan mengenai ramalan datangnya Mesias. Pada slide ini Anda dapat melihat kota yang paling besar pada masa lalu.</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D468CB6-FAF4-F344-948E-01241263F1C8}"/>
              </a:ext>
            </a:extLst>
          </p:cNvPr>
          <p:cNvSpPr>
            <a:spLocks noChangeArrowheads="1" noTextEdit="1"/>
          </p:cNvSpPr>
          <p:nvPr>
            <p:ph type="sldImg"/>
          </p:nvPr>
        </p:nvSpPr>
        <p:spPr>
          <a:xfrm>
            <a:off x="1150938" y="692150"/>
            <a:ext cx="4556125" cy="3416300"/>
          </a:xfrm>
          <a:ln/>
        </p:spPr>
      </p:sp>
      <p:sp>
        <p:nvSpPr>
          <p:cNvPr id="113666" name="Rectangle 3">
            <a:extLst>
              <a:ext uri="{FF2B5EF4-FFF2-40B4-BE49-F238E27FC236}">
                <a16:creationId xmlns:a16="http://schemas.microsoft.com/office/drawing/2014/main" id="{7615B510-FA47-8F42-8C69-4F35A44A1BB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periode KERAJAAN dalam map ARSIP ALKITAB berakhir.</a:t>
            </a:r>
          </a:p>
          <a:p>
            <a:r>
              <a:rPr lang="fi-FI" altLang="en-US" b="1">
                <a:latin typeface="Times" pitchFamily="2" charset="0"/>
                <a:ea typeface="ＭＳ Ｐゴシック" panose="020B0600070205080204" pitchFamily="34" charset="-128"/>
              </a:rPr>
              <a:t>	Bersamaan dengan dibuangnya Yehuda dan Israel, sejarah Israel beralih dari periode KERAJAAN ke ...</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A1B8CFDB-C00F-574E-96AC-9647AA81544F}"/>
              </a:ext>
            </a:extLst>
          </p:cNvPr>
          <p:cNvSpPr>
            <a:spLocks noChangeArrowheads="1" noTextEdit="1"/>
          </p:cNvSpPr>
          <p:nvPr>
            <p:ph type="sldImg"/>
          </p:nvPr>
        </p:nvSpPr>
        <p:spPr>
          <a:xfrm>
            <a:off x="1150938" y="692150"/>
            <a:ext cx="4556125" cy="3416300"/>
          </a:xfrm>
          <a:ln/>
        </p:spPr>
      </p:sp>
      <p:sp>
        <p:nvSpPr>
          <p:cNvPr id="115714" name="Rectangle 3">
            <a:extLst>
              <a:ext uri="{FF2B5EF4-FFF2-40B4-BE49-F238E27FC236}">
                <a16:creationId xmlns:a16="http://schemas.microsoft.com/office/drawing/2014/main" id="{365E9645-C62D-4240-A0D4-707DDCBC7AB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...komunitas yang ketiga, yang terakhir. PEMBUANGAN.</a:t>
            </a:r>
          </a:p>
          <a:p>
            <a:r>
              <a:rPr lang="fi-FI" altLang="en-US" b="1">
                <a:latin typeface="Times" pitchFamily="2" charset="0"/>
                <a:ea typeface="ＭＳ Ｐゴシック" panose="020B0600070205080204" pitchFamily="34" charset="-128"/>
              </a:rPr>
              <a:t>//// Ingat akan alat bantu pengingat kita yaitu ikan KAKAP yang kita buang huruf double-nya menjadi A-K-P…</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171BF09D-A376-9E40-91C9-E500F0E84044}"/>
              </a:ext>
            </a:extLst>
          </p:cNvPr>
          <p:cNvSpPr>
            <a:spLocks noChangeArrowheads="1" noTextEdit="1"/>
          </p:cNvSpPr>
          <p:nvPr>
            <p:ph type="sldImg"/>
          </p:nvPr>
        </p:nvSpPr>
        <p:spPr>
          <a:xfrm>
            <a:off x="1150938" y="692150"/>
            <a:ext cx="4556125" cy="3416300"/>
          </a:xfrm>
          <a:ln/>
        </p:spPr>
      </p:sp>
      <p:sp>
        <p:nvSpPr>
          <p:cNvPr id="117762" name="Rectangle 3">
            <a:extLst>
              <a:ext uri="{FF2B5EF4-FFF2-40B4-BE49-F238E27FC236}">
                <a16:creationId xmlns:a16="http://schemas.microsoft.com/office/drawing/2014/main" id="{781350E4-3E62-3549-811C-246E47514B0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….Kita sekarang masuk ke dalam Arsip Alkitab ... </a:t>
            </a:r>
            <a:r>
              <a:rPr lang="ja-JP" altLang="en-US" b="1">
                <a:latin typeface="Times" pitchFamily="2" charset="0"/>
                <a:ea typeface="ＭＳ Ｐゴシック" panose="020B0600070205080204" pitchFamily="34" charset="-128"/>
              </a:rPr>
              <a:t>“</a:t>
            </a:r>
            <a:r>
              <a:rPr lang="en-US" altLang="ja-JP" b="1">
                <a:latin typeface="Times" pitchFamily="2" charset="0"/>
                <a:ea typeface="ＭＳ Ｐゴシック" panose="020B0600070205080204" pitchFamily="34" charset="-128"/>
              </a:rPr>
              <a:t>PEMBUANGAN</a:t>
            </a:r>
            <a:r>
              <a:rPr lang="ja-JP" altLang="en-US" b="1">
                <a:latin typeface="Times" pitchFamily="2" charset="0"/>
                <a:ea typeface="ＭＳ Ｐゴシック" panose="020B0600070205080204" pitchFamily="34" charset="-128"/>
              </a:rPr>
              <a:t>”</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318CA84D-C877-D944-A5BA-08AA9650CC5D}"/>
              </a:ext>
            </a:extLst>
          </p:cNvPr>
          <p:cNvSpPr>
            <a:spLocks noChangeArrowheads="1" noTextEdit="1"/>
          </p:cNvSpPr>
          <p:nvPr>
            <p:ph type="sldImg"/>
          </p:nvPr>
        </p:nvSpPr>
        <p:spPr>
          <a:xfrm>
            <a:off x="1150938" y="692150"/>
            <a:ext cx="4556125" cy="3416300"/>
          </a:xfrm>
          <a:ln/>
        </p:spPr>
      </p:sp>
      <p:sp>
        <p:nvSpPr>
          <p:cNvPr id="119810" name="Rectangle 3">
            <a:extLst>
              <a:ext uri="{FF2B5EF4-FFF2-40B4-BE49-F238E27FC236}">
                <a16:creationId xmlns:a16="http://schemas.microsoft.com/office/drawing/2014/main" id="{99F0366D-F5E4-A849-AF36-11C77B431C1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Periode waktunya 500 SM... 500 tahun mendekati kedatangan Juruselamat.</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D58E8CCF-F79D-1546-A4DE-FA3536B14BDB}"/>
              </a:ext>
            </a:extLst>
          </p:cNvPr>
          <p:cNvSpPr>
            <a:spLocks noChangeArrowheads="1" noTextEdit="1"/>
          </p:cNvSpPr>
          <p:nvPr>
            <p:ph type="sldImg"/>
          </p:nvPr>
        </p:nvSpPr>
        <p:spPr>
          <a:xfrm>
            <a:off x="1150938" y="692150"/>
            <a:ext cx="4556125" cy="3416300"/>
          </a:xfrm>
          <a:ln/>
        </p:spPr>
      </p:sp>
      <p:sp>
        <p:nvSpPr>
          <p:cNvPr id="121858" name="Rectangle 3">
            <a:extLst>
              <a:ext uri="{FF2B5EF4-FFF2-40B4-BE49-F238E27FC236}">
                <a16:creationId xmlns:a16="http://schemas.microsoft.com/office/drawing/2014/main" id="{F21AD5B1-1DB1-934D-BD96-3EB17897096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Kesimpulan periode KERAJAAN…</a:t>
            </a:r>
          </a:p>
          <a:p>
            <a:r>
              <a:rPr lang="fi-FI" altLang="en-US" b="1">
                <a:latin typeface="Times" pitchFamily="2" charset="0"/>
                <a:ea typeface="ＭＳ Ｐゴシック" panose="020B0600070205080204" pitchFamily="34" charset="-128"/>
              </a:rPr>
              <a:t>Ingat akan perbedaan antara kerajaan UTARA dan SELATAN   </a:t>
            </a:r>
          </a:p>
          <a:p>
            <a:r>
              <a:rPr lang="fi-FI" altLang="en-US" b="1">
                <a:latin typeface="Times" pitchFamily="2" charset="0"/>
                <a:ea typeface="ＭＳ Ｐゴシック" panose="020B0600070205080204" pitchFamily="34" charset="-128"/>
              </a:rPr>
              <a:t>////	Kerajaan UTARA, Israel, diserang oleh Asyur, </a:t>
            </a:r>
          </a:p>
          <a:p>
            <a:r>
              <a:rPr lang="fi-FI" altLang="en-US" b="1">
                <a:latin typeface="Times" pitchFamily="2" charset="0"/>
                <a:ea typeface="ＭＳ Ｐゴシック" panose="020B0600070205080204" pitchFamily="34" charset="-128"/>
              </a:rPr>
              <a:t>////	dibawa ke pembuangan, dan, kemudian,</a:t>
            </a:r>
            <a:endParaRPr lang="pt-BR" altLang="en-US" b="1">
              <a:latin typeface="Times" pitchFamily="2" charset="0"/>
              <a:ea typeface="ＭＳ Ｐゴシック" panose="020B0600070205080204" pitchFamily="34" charset="-128"/>
            </a:endParaRPr>
          </a:p>
          <a:p>
            <a:r>
              <a:rPr lang="pt-BR" altLang="en-US" b="1">
                <a:latin typeface="Times" pitchFamily="2" charset="0"/>
                <a:ea typeface="ＭＳ Ｐゴシック" panose="020B0600070205080204" pitchFamily="34" charset="-128"/>
              </a:rPr>
              <a:t>////	terpencar ke negara-negara lain.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Tetapi, Yehuda, KERAJAAN SELATAN dan rakyatnya…</a:t>
            </a:r>
          </a:p>
          <a:p>
            <a:r>
              <a:rPr lang="fi-FI" altLang="en-US" b="1">
                <a:latin typeface="Times" pitchFamily="2" charset="0"/>
                <a:ea typeface="ＭＳ Ｐゴシック" panose="020B0600070205080204" pitchFamily="34" charset="-128"/>
              </a:rPr>
              <a:t>////	ditaklukkan oleh Babel di bawah pemerintahan Nebukadnezar…</a:t>
            </a:r>
          </a:p>
          <a:p>
            <a:r>
              <a:rPr lang="fi-FI" altLang="en-US" b="1">
                <a:latin typeface="Times" pitchFamily="2" charset="0"/>
                <a:ea typeface="ＭＳ Ｐゴシック" panose="020B0600070205080204" pitchFamily="34" charset="-128"/>
              </a:rPr>
              <a:t>////	dibawa ke pembuangan untuk SEMENTARA. Yehuda ditetapkan untuk melanjutkan perannya yang penting pada masa yang akan datang yang berhubungan dengan TANAH.   </a:t>
            </a:r>
          </a:p>
          <a:p>
            <a:r>
              <a:rPr lang="fi-FI" altLang="en-US" b="1">
                <a:latin typeface="Times" pitchFamily="2" charset="0"/>
                <a:ea typeface="ＭＳ Ｐゴシック" panose="020B0600070205080204" pitchFamily="34" charset="-128"/>
              </a:rPr>
              <a:t>////	YEHUDA DIPELIHARA dan akhirnya kembali ke Tanah Perjanjian. </a:t>
            </a:r>
          </a:p>
          <a:p>
            <a:r>
              <a:rPr lang="fi-FI" altLang="en-US" b="1">
                <a:latin typeface="Times" pitchFamily="2" charset="0"/>
                <a:ea typeface="ＭＳ Ｐゴシック" panose="020B0600070205080204" pitchFamily="34" charset="-128"/>
              </a:rPr>
              <a:t>////`	Mengapa?  </a:t>
            </a:r>
          </a:p>
          <a:p>
            <a:r>
              <a:rPr lang="fi-FI" altLang="en-US" b="1">
                <a:latin typeface="Times" pitchFamily="2" charset="0"/>
                <a:ea typeface="ＭＳ Ｐゴシック" panose="020B0600070205080204" pitchFamily="34" charset="-128"/>
              </a:rPr>
              <a:t>////	Sebab Mesias yang dijanjikan… yang diramalkan oleh para nabi dalam Perjanjian Lama akan datang dari garis keturunan suku YEHUDA.</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9807A70B-A10C-4748-8CEA-F32D3EBCE22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ko-KR" b="1">
                <a:latin typeface="Times" pitchFamily="2" charset="0"/>
                <a:ea typeface="ＭＳ Ｐゴシック" panose="020B0600070205080204" pitchFamily="34" charset="-128"/>
              </a:rPr>
              <a:t>Dan inilah map arsip PEMBUANGAN yang memiliki empat hal penting selama periode ini.</a:t>
            </a:r>
            <a:endParaRPr lang="ko-KR" altLang="en-US" b="1">
              <a:latin typeface="Times" pitchFamily="2" charset="0"/>
              <a:ea typeface="Gulim" panose="020B0600000101010101" pitchFamily="34" charset="-127"/>
            </a:endParaRPr>
          </a:p>
        </p:txBody>
      </p:sp>
      <p:sp>
        <p:nvSpPr>
          <p:cNvPr id="123906" name="Rectangle 3">
            <a:extLst>
              <a:ext uri="{FF2B5EF4-FFF2-40B4-BE49-F238E27FC236}">
                <a16:creationId xmlns:a16="http://schemas.microsoft.com/office/drawing/2014/main" id="{80B09144-CF37-CD44-82B5-00A78E409249}"/>
              </a:ext>
            </a:extLst>
          </p:cNvPr>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5EEEFFEF-8C4A-D448-9C21-FC38DCB00C13}"/>
              </a:ext>
            </a:extLst>
          </p:cNvPr>
          <p:cNvSpPr>
            <a:spLocks noChangeArrowheads="1" noTextEdit="1"/>
          </p:cNvSpPr>
          <p:nvPr>
            <p:ph type="sldImg"/>
          </p:nvPr>
        </p:nvSpPr>
        <p:spPr>
          <a:xfrm>
            <a:off x="1150938" y="692150"/>
            <a:ext cx="4556125" cy="3416300"/>
          </a:xfrm>
          <a:ln/>
        </p:spPr>
      </p:sp>
      <p:sp>
        <p:nvSpPr>
          <p:cNvPr id="15362" name="Rectangle 3">
            <a:extLst>
              <a:ext uri="{FF2B5EF4-FFF2-40B4-BE49-F238E27FC236}">
                <a16:creationId xmlns:a16="http://schemas.microsoft.com/office/drawing/2014/main" id="{1B7FDD08-5834-844B-8D9F-48387B037D3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Dan inilah arsip ANARKI dalam urutan ARSIP ALKITAB.</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B6A3ED9-A00E-3546-A3CB-9B40E85BF0D5}"/>
              </a:ext>
            </a:extLst>
          </p:cNvPr>
          <p:cNvSpPr>
            <a:spLocks noChangeArrowheads="1" noTextEdit="1"/>
          </p:cNvSpPr>
          <p:nvPr>
            <p:ph type="sldImg"/>
          </p:nvPr>
        </p:nvSpPr>
        <p:spPr>
          <a:xfrm>
            <a:off x="1150938" y="692150"/>
            <a:ext cx="4556125" cy="3416300"/>
          </a:xfrm>
          <a:ln/>
        </p:spPr>
      </p:sp>
      <p:sp>
        <p:nvSpPr>
          <p:cNvPr id="125954" name="Rectangle 3">
            <a:extLst>
              <a:ext uri="{FF2B5EF4-FFF2-40B4-BE49-F238E27FC236}">
                <a16:creationId xmlns:a16="http://schemas.microsoft.com/office/drawing/2014/main" id="{61891864-6501-DC44-B970-DC87839B989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Babel – kota Metropolitan yang besar yang terbagi menjadi dua oleh sungai Efrat – tempat di mana YEHUDA dibuang selama 70 tahun. Slide ini merupakan gambar dari kota Babel yang luar biasa ini. Taman Gantung Babel – yang telihat pada sebelah kanan – termasuk salah satu dari Tujuh Keajaiban Dunia.</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85CDC9D2-474C-2340-80ED-5610919DC732}"/>
              </a:ext>
            </a:extLst>
          </p:cNvPr>
          <p:cNvSpPr>
            <a:spLocks noChangeArrowheads="1" noTextEdit="1"/>
          </p:cNvSpPr>
          <p:nvPr>
            <p:ph type="sldImg"/>
          </p:nvPr>
        </p:nvSpPr>
        <p:spPr>
          <a:xfrm>
            <a:off x="1150938" y="692150"/>
            <a:ext cx="4556125" cy="3416300"/>
          </a:xfrm>
          <a:ln/>
        </p:spPr>
      </p:sp>
      <p:sp>
        <p:nvSpPr>
          <p:cNvPr id="128002" name="Rectangle 3">
            <a:extLst>
              <a:ext uri="{FF2B5EF4-FFF2-40B4-BE49-F238E27FC236}">
                <a16:creationId xmlns:a16="http://schemas.microsoft.com/office/drawing/2014/main" id="{7C0B4198-6AEE-B54D-BF6A-2900DD5B1AF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Dari map Anda terlihat peta kota Babel – yang  letaknya sangat panjang mulai dari Teluk Persia  – sangat dekat dengan pusat wilayah Teluk Persia yang penuh dengan masalah di wilayah Timur Tengah.</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C456067C-AEC6-F644-B02B-49CE90BD1B0D}"/>
              </a:ext>
            </a:extLst>
          </p:cNvPr>
          <p:cNvSpPr>
            <a:spLocks noChangeArrowheads="1" noTextEdit="1"/>
          </p:cNvSpPr>
          <p:nvPr>
            <p:ph type="sldImg"/>
          </p:nvPr>
        </p:nvSpPr>
        <p:spPr>
          <a:xfrm>
            <a:off x="1150938" y="692150"/>
            <a:ext cx="4556125" cy="3416300"/>
          </a:xfrm>
          <a:ln/>
        </p:spPr>
      </p:sp>
      <p:sp>
        <p:nvSpPr>
          <p:cNvPr id="130050" name="Rectangle 3">
            <a:extLst>
              <a:ext uri="{FF2B5EF4-FFF2-40B4-BE49-F238E27FC236}">
                <a16:creationId xmlns:a16="http://schemas.microsoft.com/office/drawing/2014/main" id="{7F658C29-9878-7D4C-AB16-56FBAADFE36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Setelah 70 tahun pembuangan, Penguasa Babel mengizinkan tawanan dari KERAJAAN SELATAN YEHUDA untuk kembali ke Yerusalem, untuk membangun tembok kota dan Bait Allah mereka. </a:t>
            </a:r>
          </a:p>
          <a:p>
            <a:r>
              <a:rPr lang="en-US" altLang="en-US" b="1">
                <a:latin typeface="Times" pitchFamily="2" charset="0"/>
                <a:ea typeface="ＭＳ Ｐゴシック" panose="020B0600070205080204" pitchFamily="34" charset="-128"/>
              </a:rPr>
              <a:t>//// 	Selama pembuangan di Babel penduduk dari KERAJAAN YEHUDA dipanggil dengan sebutan orang Yahudi – dari nama suku YEHUDA. </a:t>
            </a:r>
            <a:endParaRPr lang="pt-BR" altLang="en-US" b="1">
              <a:latin typeface="Times" pitchFamily="2" charset="0"/>
              <a:ea typeface="ＭＳ Ｐゴシック" panose="020B0600070205080204" pitchFamily="34" charset="-128"/>
            </a:endParaRPr>
          </a:p>
          <a:p>
            <a:r>
              <a:rPr lang="pt-BR" altLang="en-US" b="1">
                <a:latin typeface="Times" pitchFamily="2" charset="0"/>
                <a:ea typeface="ＭＳ Ｐゴシック" panose="020B0600070205080204" pitchFamily="34" charset="-128"/>
              </a:rPr>
              <a:t>////	Sinagoge tradisi orang Yahudi mulai dibangun di Babel selama dalam Pembuangan.</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Perjalanan kembali ke Tanah dibagi menjadi tiga gelombang. Dengan perjalanan kaki yang sulit, mereka kembali ke Tanah.</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803492B1-1DA4-404F-B156-93E0321EE9C6}"/>
              </a:ext>
            </a:extLst>
          </p:cNvPr>
          <p:cNvSpPr>
            <a:spLocks noChangeArrowheads="1" noTextEdit="1"/>
          </p:cNvSpPr>
          <p:nvPr>
            <p:ph type="sldImg"/>
          </p:nvPr>
        </p:nvSpPr>
        <p:spPr>
          <a:xfrm>
            <a:off x="1150938" y="692150"/>
            <a:ext cx="4556125" cy="3416300"/>
          </a:xfrm>
          <a:ln/>
        </p:spPr>
      </p:sp>
      <p:sp>
        <p:nvSpPr>
          <p:cNvPr id="132098" name="Rectangle 3">
            <a:extLst>
              <a:ext uri="{FF2B5EF4-FFF2-40B4-BE49-F238E27FC236}">
                <a16:creationId xmlns:a16="http://schemas.microsoft.com/office/drawing/2014/main" id="{BC0941CB-E200-E34C-B4E6-51CF7FF027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Perjalanan pulang mengambil rute sepanjang daerah Bulan Sabit (</a:t>
            </a:r>
            <a:r>
              <a:rPr lang="fi-FI" altLang="en-US" b="1" i="1">
                <a:latin typeface="Times" pitchFamily="2" charset="0"/>
                <a:ea typeface="ＭＳ Ｐゴシック" panose="020B0600070205080204" pitchFamily="34" charset="-128"/>
              </a:rPr>
              <a:t>Crescent</a:t>
            </a:r>
            <a:r>
              <a:rPr lang="fi-FI" altLang="en-US" b="1">
                <a:latin typeface="Times" pitchFamily="2" charset="0"/>
                <a:ea typeface="ＭＳ Ｐゴシック" panose="020B0600070205080204" pitchFamily="34" charset="-128"/>
              </a:rPr>
              <a:t>) yang subur...kemudian berputar dari arah selatan menuju ke Tanah Perjanjian. Rute ini merupakan rute yang harus ditempuh. </a:t>
            </a:r>
            <a:r>
              <a:rPr lang="sv-SE" altLang="en-US" b="1">
                <a:latin typeface="Times" pitchFamily="2" charset="0"/>
                <a:ea typeface="ＭＳ Ｐゴシック" panose="020B0600070205080204" pitchFamily="34" charset="-128"/>
              </a:rPr>
              <a:t>Kalau tidak mereka tidak akan tahan dengan kondisi gurun yang ganas yang terletak di arah Barat antara Babel dan Yerusalem.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2D0A68A6-C74A-1141-BBA9-D3DCC5BCB1D6}"/>
              </a:ext>
            </a:extLst>
          </p:cNvPr>
          <p:cNvSpPr>
            <a:spLocks noChangeArrowheads="1" noTextEdit="1"/>
          </p:cNvSpPr>
          <p:nvPr>
            <p:ph type="sldImg"/>
          </p:nvPr>
        </p:nvSpPr>
        <p:spPr>
          <a:xfrm>
            <a:off x="1150938" y="692150"/>
            <a:ext cx="4556125" cy="3416300"/>
          </a:xfrm>
          <a:ln/>
        </p:spPr>
      </p:sp>
      <p:sp>
        <p:nvSpPr>
          <p:cNvPr id="134146" name="Rectangle 3">
            <a:extLst>
              <a:ext uri="{FF2B5EF4-FFF2-40B4-BE49-F238E27FC236}">
                <a16:creationId xmlns:a16="http://schemas.microsoft.com/office/drawing/2014/main" id="{D8FC4357-6594-CE41-8B4A-39FBE6C0E60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TIGA GELOMBANG PERJALANAN kembali ke tanah berlangsung selama 100 tahun.  Dalam kurun waktu 100 tahun tersebut 50,000 orang sudah kembali.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0AFD1EF2-CA47-F148-94E3-D4991ADB4D66}"/>
              </a:ext>
            </a:extLst>
          </p:cNvPr>
          <p:cNvSpPr>
            <a:spLocks noChangeArrowheads="1" noTextEdit="1"/>
          </p:cNvSpPr>
          <p:nvPr>
            <p:ph type="sldImg"/>
          </p:nvPr>
        </p:nvSpPr>
        <p:spPr>
          <a:xfrm>
            <a:off x="1150938" y="692150"/>
            <a:ext cx="4556125" cy="3416300"/>
          </a:xfrm>
          <a:ln/>
        </p:spPr>
      </p:sp>
      <p:sp>
        <p:nvSpPr>
          <p:cNvPr id="136194" name="Rectangle 3">
            <a:extLst>
              <a:ext uri="{FF2B5EF4-FFF2-40B4-BE49-F238E27FC236}">
                <a16:creationId xmlns:a16="http://schemas.microsoft.com/office/drawing/2014/main" id="{7B608203-B946-F245-BC2D-B57964509B6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Meskipun orang yang kembali ke Tanah Perjanjian sebanyak 50,000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…Masih banyak yang tinggal di Babel. Mereka adalah orang-orang Yahudi yang berhasil dalam bisnis, dan sudah punya rumah pribadi di Babel. Mereka inilah yang bertanggung jawab akan pembiayaan perjalanan dan pekerjaan pembangunan yang dilakukan oleh mereka yang sudah kembali.</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6777982C-ED07-8C4F-B99C-09B6C840C7E1}"/>
              </a:ext>
            </a:extLst>
          </p:cNvPr>
          <p:cNvSpPr>
            <a:spLocks noChangeArrowheads="1" noTextEdit="1"/>
          </p:cNvSpPr>
          <p:nvPr>
            <p:ph type="sldImg"/>
          </p:nvPr>
        </p:nvSpPr>
        <p:spPr>
          <a:xfrm>
            <a:off x="1150938" y="692150"/>
            <a:ext cx="4556125" cy="3416300"/>
          </a:xfrm>
          <a:ln/>
        </p:spPr>
      </p:sp>
      <p:sp>
        <p:nvSpPr>
          <p:cNvPr id="138242" name="Rectangle 3">
            <a:extLst>
              <a:ext uri="{FF2B5EF4-FFF2-40B4-BE49-F238E27FC236}">
                <a16:creationId xmlns:a16="http://schemas.microsoft.com/office/drawing/2014/main" id="{6AB5C432-BB29-3444-997D-A9023EB9E6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Selama perjalanan kembali dari Babel ke Israel, mereka dipimpin oleh tiga orang yang namanya terkenal.</a:t>
            </a:r>
          </a:p>
          <a:p>
            <a:r>
              <a:rPr lang="en-US" altLang="en-US" b="1">
                <a:latin typeface="Times" pitchFamily="2" charset="0"/>
                <a:ea typeface="ＭＳ Ｐゴシック" panose="020B0600070205080204" pitchFamily="34" charset="-128"/>
              </a:rPr>
              <a:t>////	Kita dapat mengingat nama mereka dengan sigkatan Z-E-N...tiga orang besar ini, kadang-kadang disebut sebagai Nabi diplomat. Mereka adalah   </a:t>
            </a:r>
          </a:p>
          <a:p>
            <a:r>
              <a:rPr lang="en-US" altLang="en-US" b="1">
                <a:latin typeface="Times" pitchFamily="2" charset="0"/>
                <a:ea typeface="ＭＳ Ｐゴシック" panose="020B0600070205080204" pitchFamily="34" charset="-128"/>
              </a:rPr>
              <a:t>//// ZERUBBABEL... </a:t>
            </a:r>
          </a:p>
          <a:p>
            <a:r>
              <a:rPr lang="en-US" altLang="en-US" b="1">
                <a:latin typeface="Times" pitchFamily="2" charset="0"/>
                <a:ea typeface="ＭＳ Ｐゴシック" panose="020B0600070205080204" pitchFamily="34" charset="-128"/>
              </a:rPr>
              <a:t>//// EZRA...  and </a:t>
            </a:r>
          </a:p>
          <a:p>
            <a:r>
              <a:rPr lang="en-US" altLang="en-US" b="1">
                <a:latin typeface="Times" pitchFamily="2" charset="0"/>
                <a:ea typeface="ＭＳ Ｐゴシック" panose="020B0600070205080204" pitchFamily="34" charset="-128"/>
              </a:rPr>
              <a:t>//// NEHEMIA.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D39EB84D-C9F2-F541-9CD6-C5E24626D802}"/>
              </a:ext>
            </a:extLst>
          </p:cNvPr>
          <p:cNvSpPr>
            <a:spLocks noChangeArrowheads="1" noTextEdit="1"/>
          </p:cNvSpPr>
          <p:nvPr>
            <p:ph type="sldImg"/>
          </p:nvPr>
        </p:nvSpPr>
        <p:spPr>
          <a:xfrm>
            <a:off x="1150938" y="692150"/>
            <a:ext cx="4556125" cy="3416300"/>
          </a:xfrm>
          <a:ln/>
        </p:spPr>
      </p:sp>
      <p:sp>
        <p:nvSpPr>
          <p:cNvPr id="140290" name="Rectangle 3">
            <a:extLst>
              <a:ext uri="{FF2B5EF4-FFF2-40B4-BE49-F238E27FC236}">
                <a16:creationId xmlns:a16="http://schemas.microsoft.com/office/drawing/2014/main" id="{0395D91C-13A7-184F-9FCD-6579500A538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ZERUBBABEL akan kita ingat karena perannya yang penting sebagai orang yang pertama kali melakukan pembangunan Bait Allah…</a:t>
            </a:r>
          </a:p>
          <a:p>
            <a:r>
              <a:rPr lang="en-US" altLang="en-US" b="1">
                <a:latin typeface="Times" pitchFamily="2" charset="0"/>
                <a:ea typeface="ＭＳ Ｐゴシック" panose="020B0600070205080204" pitchFamily="34" charset="-128"/>
              </a:rPr>
              <a:t>////	EZRA...nabi besar yang pulang ke Yerusalem untuk mengajarkan hukum Allah kepada orang-orang yang sudah kembali...</a:t>
            </a:r>
          </a:p>
          <a:p>
            <a:r>
              <a:rPr lang="en-US" altLang="en-US" b="1">
                <a:latin typeface="Times" pitchFamily="2" charset="0"/>
                <a:ea typeface="ＭＳ Ｐゴシック" panose="020B0600070205080204" pitchFamily="34" charset="-128"/>
              </a:rPr>
              <a:t>////	Sementara itu NEHEMIA, pemimpin dan administrator Perjanjian lama yang besar, kembali untuk membangun pintu gerbang dan tembok-tembok kota. Dalam waktu yang sangat singkat, Nehemia dan orang-orangnya membangun pintu gerbang dan tembok kota yang merupakan benteng pertahan bagi kota Yerusalem. </a:t>
            </a:r>
          </a:p>
          <a:p>
            <a:r>
              <a:rPr lang="en-US" altLang="en-US" b="1">
                <a:latin typeface="Times" pitchFamily="2" charset="0"/>
                <a:ea typeface="ＭＳ Ｐゴシック" panose="020B0600070205080204" pitchFamily="34" charset="-128"/>
              </a:rPr>
              <a:t>////	Ketiga orang besar ini…Z-E-N….Zerubbabel, Ezra and Nehemia…Nabi diplomat…membimbing orang-orang yang sudah kembali ke tanah mereka.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2CCA43A1-EC52-A04E-87B5-B3CCA16F0611}"/>
              </a:ext>
            </a:extLst>
          </p:cNvPr>
          <p:cNvSpPr>
            <a:spLocks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F3F2E9EB-1E5C-284B-A664-5246DF3CDC4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Pada kenyataannya, para ahli teologi cukup yakin bahwa penggalian arkeologi di pusat kota Yerusalem sudah menemukan tembok-tembok yang dibangun oleh Nehemia dan para ahli bangunannya.</a:t>
            </a:r>
            <a:endParaRPr lang="fi-FI" altLang="en-US" b="1">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C1EC8767-7144-6040-A8FC-4D78A9D1E74B}"/>
              </a:ext>
            </a:extLst>
          </p:cNvPr>
          <p:cNvSpPr>
            <a:spLocks noChangeArrowheads="1" noTextEdit="1"/>
          </p:cNvSpPr>
          <p:nvPr>
            <p:ph type="sldImg"/>
          </p:nvPr>
        </p:nvSpPr>
        <p:spPr>
          <a:xfrm>
            <a:off x="1150938" y="692150"/>
            <a:ext cx="4556125" cy="3416300"/>
          </a:xfrm>
          <a:ln/>
        </p:spPr>
      </p:sp>
      <p:sp>
        <p:nvSpPr>
          <p:cNvPr id="144386" name="Rectangle 3">
            <a:extLst>
              <a:ext uri="{FF2B5EF4-FFF2-40B4-BE49-F238E27FC236}">
                <a16:creationId xmlns:a16="http://schemas.microsoft.com/office/drawing/2014/main" id="{4CF509BB-F742-1440-A8D2-48E4CE4AA1A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Di akhir dari periode Perjanjian Lama …</a:t>
            </a:r>
          </a:p>
          <a:p>
            <a:r>
              <a:rPr lang="fi-FI" altLang="en-US" b="1">
                <a:latin typeface="Times" pitchFamily="2" charset="0"/>
                <a:ea typeface="ＭＳ Ｐゴシック" panose="020B0600070205080204" pitchFamily="34" charset="-128"/>
              </a:rPr>
              <a:t>////	Kerajaan di bagian Utara …ISRAEL…terpencar  </a:t>
            </a:r>
          </a:p>
          <a:p>
            <a:r>
              <a:rPr lang="fi-FI" altLang="en-US" b="1">
                <a:latin typeface="Times" pitchFamily="2" charset="0"/>
                <a:ea typeface="ＭＳ Ｐゴシック" panose="020B0600070205080204" pitchFamily="34" charset="-128"/>
              </a:rPr>
              <a:t>////	dan Kerajaan di bagian Selatan…YEHUDA…kembali ke Tanah Perjanjian…</a:t>
            </a:r>
          </a:p>
          <a:p>
            <a:r>
              <a:rPr lang="fi-FI" altLang="en-US" b="1">
                <a:latin typeface="Times" pitchFamily="2" charset="0"/>
                <a:ea typeface="ＭＳ Ｐゴシック" panose="020B0600070205080204" pitchFamily="34" charset="-128"/>
              </a:rPr>
              <a:t>Periode PEMBUANGAN berakhir. </a:t>
            </a:r>
          </a:p>
          <a:p>
            <a:r>
              <a:rPr lang="fi-FI" altLang="en-US" b="1">
                <a:latin typeface="Times" pitchFamily="2" charset="0"/>
                <a:ea typeface="ＭＳ Ｐゴシック" panose="020B0600070205080204" pitchFamily="34" charset="-128"/>
              </a:rPr>
              <a:t>Dan sepanjang panorama Alkitab Perjanjian Lama …dari Kejadian sampai Maleaki…</a:t>
            </a:r>
          </a:p>
          <a:p>
            <a:r>
              <a:rPr lang="fi-FI" altLang="en-US" b="1">
                <a:latin typeface="Times" pitchFamily="2" charset="0"/>
                <a:ea typeface="ＭＳ Ｐゴシック" panose="020B0600070205080204" pitchFamily="34" charset="-128"/>
              </a:rPr>
              <a:t>////	Mesias yang dijanjikan akan datang setelah GENAP WAKTUNYA!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FAD929C-B116-EB46-8E51-7EEE4C1CEB0A}"/>
              </a:ext>
            </a:extLst>
          </p:cNvPr>
          <p:cNvSpPr>
            <a:spLocks noChangeArrowheads="1" noTextEdit="1"/>
          </p:cNvSpPr>
          <p:nvPr>
            <p:ph type="sldImg"/>
          </p:nvPr>
        </p:nvSpPr>
        <p:spPr>
          <a:xfrm>
            <a:off x="1150938" y="692150"/>
            <a:ext cx="4556125" cy="3416300"/>
          </a:xfrm>
          <a:ln/>
        </p:spPr>
      </p:sp>
      <p:sp>
        <p:nvSpPr>
          <p:cNvPr id="17410" name="Rectangle 3">
            <a:extLst>
              <a:ext uri="{FF2B5EF4-FFF2-40B4-BE49-F238E27FC236}">
                <a16:creationId xmlns:a16="http://schemas.microsoft.com/office/drawing/2014/main" id="{3AB5679F-CAB4-864B-B8B7-1FC7A63D84D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Selama periode ini...bangsa Israel tidak mempunyai tanggung jawab pemerintahan pusat seperti pada waktu sebelumnya – yaitu pada masa MUSA DAN YOSUA.  Anda ingat singkatan dari A-K-P?  ANARKI KERAJAAN, PEMBUANGAN…. Anarki merupakan komunitas yang pertama dari tiga macam komunitas atau tiga macam struktur sosial.</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C8F226BF-9613-5F4B-AF88-D98364B4441E}"/>
              </a:ext>
            </a:extLst>
          </p:cNvPr>
          <p:cNvSpPr>
            <a:spLocks noChangeArrowheads="1" noTextEdit="1"/>
          </p:cNvSpPr>
          <p:nvPr>
            <p:ph type="sldImg"/>
          </p:nvPr>
        </p:nvSpPr>
        <p:spPr>
          <a:xfrm>
            <a:off x="1150938" y="692150"/>
            <a:ext cx="4556125" cy="3416300"/>
          </a:xfrm>
          <a:ln/>
        </p:spPr>
      </p:sp>
      <p:sp>
        <p:nvSpPr>
          <p:cNvPr id="146434" name="Rectangle 3">
            <a:extLst>
              <a:ext uri="{FF2B5EF4-FFF2-40B4-BE49-F238E27FC236}">
                <a16:creationId xmlns:a16="http://schemas.microsoft.com/office/drawing/2014/main" id="{F6B900F0-2B7D-CA48-9409-16E84E5AE9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“PEMBUANGAN” merupakan map yang kedelapan dari MAP ARSIP ALKITAB memberikan tanda kepada kita bahwa kita berada pada akhir dari masa Perjanjian Lama…yang juga membawa kita kepada akhir dari tiga periode struktur sosial .…ANARKI ...KERAJAAN...dan PEMBUANGAN…</a:t>
            </a:r>
          </a:p>
          <a:p>
            <a:r>
              <a:rPr lang="fi-FI" altLang="en-US" b="1">
                <a:latin typeface="Times" pitchFamily="2" charset="0"/>
                <a:ea typeface="ＭＳ Ｐゴシック" panose="020B0600070205080204" pitchFamily="34" charset="-128"/>
              </a:rPr>
              <a:t>//// 	…dan sekaligus melengkapi EMPAT PERJANJIAN DALAM PERJANJIAN LAMA…PERJANJIAN ABRAHAM…PERJANJIAN TANAH… </a:t>
            </a:r>
            <a:r>
              <a:rPr lang="en-US" altLang="en-US" b="1">
                <a:latin typeface="Times" pitchFamily="2" charset="0"/>
                <a:ea typeface="ＭＳ Ｐゴシック" panose="020B0600070205080204" pitchFamily="34" charset="-128"/>
              </a:rPr>
              <a:t>PERJANJIAN DAUD…dan PERJANJIAN BARU.</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25473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679DFFF5-6DE7-0841-BE38-DE454DD1D30C}"/>
              </a:ext>
            </a:extLst>
          </p:cNvPr>
          <p:cNvSpPr>
            <a:spLocks noChangeArrowheads="1" noTextEdit="1"/>
          </p:cNvSpPr>
          <p:nvPr>
            <p:ph type="sldImg"/>
          </p:nvPr>
        </p:nvSpPr>
        <p:spPr>
          <a:xfrm>
            <a:off x="1150938" y="692150"/>
            <a:ext cx="4556125" cy="3416300"/>
          </a:xfrm>
          <a:ln/>
        </p:spPr>
      </p:sp>
      <p:sp>
        <p:nvSpPr>
          <p:cNvPr id="19458" name="Rectangle 3">
            <a:extLst>
              <a:ext uri="{FF2B5EF4-FFF2-40B4-BE49-F238E27FC236}">
                <a16:creationId xmlns:a16="http://schemas.microsoft.com/office/drawing/2014/main" id="{FC08CC4C-B15D-F745-B741-F96D5460A2F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Selama periode ini, dari waktu ke waktu, Allah membangkitkan sejumlah HAKIM-HAKIM untuk membawa mereka kembali kepada pola hidup yang benar seperti yang dituntut oleh Hukum Musa. Banyak dari para Hakim yang dibangkitkan oleh Allah adalah pemimpin militer besar.</a:t>
            </a:r>
          </a:p>
          <a:p>
            <a:r>
              <a:rPr lang="fi-FI" altLang="en-US" b="1">
                <a:latin typeface="Times" pitchFamily="2" charset="0"/>
                <a:ea typeface="ＭＳ Ｐゴシック" panose="020B0600070205080204" pitchFamily="34" charset="-128"/>
              </a:rPr>
              <a:t>////	Periode Hakim-hakim merupakan periode kemurtadan nasional --- mereka telah meninggalkan iman Abraham. Situasi yang terjadi adalah merupakan perputaran yang terus menerus dari keadaan buruk menjadi lebih buruk kemudian kembali menjadi baik, kembali lagi ke keadaan buruk, begitu seterusnya.  Ketika keadaan menjadi sangat buruk, Allah membangkitkan seorang HAKIM untuk bangsa Israel.</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DA55F6B-99A9-0B45-A357-9DC60B3177A2}"/>
              </a:ext>
            </a:extLst>
          </p:cNvPr>
          <p:cNvSpPr>
            <a:spLocks noChangeArrowheads="1" noTextEdit="1"/>
          </p:cNvSpPr>
          <p:nvPr>
            <p:ph type="sldImg"/>
          </p:nvPr>
        </p:nvSpPr>
        <p:spPr>
          <a:xfrm>
            <a:off x="1150938" y="692150"/>
            <a:ext cx="4556125" cy="3416300"/>
          </a:xfrm>
          <a:ln/>
        </p:spPr>
      </p:sp>
      <p:sp>
        <p:nvSpPr>
          <p:cNvPr id="21506" name="Rectangle 3">
            <a:extLst>
              <a:ext uri="{FF2B5EF4-FFF2-40B4-BE49-F238E27FC236}">
                <a16:creationId xmlns:a16="http://schemas.microsoft.com/office/drawing/2014/main" id="{7F1AEE4E-B63B-DC44-AA21-8CA16C3C051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Setiap ahli teologi mempunyai perhitungan yang berbeda sehubungan dengan jumlah para hakim Israel. Ada sekitar 13 sampai 15 HAKIM-HAKIM selama periode ANARKI. </a:t>
            </a:r>
          </a:p>
          <a:p>
            <a:r>
              <a:rPr lang="fi-FI" altLang="en-US" b="1">
                <a:latin typeface="Times" pitchFamily="2" charset="0"/>
                <a:ea typeface="ＭＳ Ｐゴシック" panose="020B0600070205080204" pitchFamily="34" charset="-128"/>
              </a:rPr>
              <a:t>////	beberapa dari HAKIM-HAKIM tersebut...seperti yang Anda kenal, yaitu Deborah &amp; Barak…Deborah adalah seorang wanita… ada Gideon…dan tentu saja, tokoh legendaris Simson.</a:t>
            </a:r>
            <a:r>
              <a:rPr lang="en-US" altLang="en-US">
                <a:latin typeface="Times" pitchFamily="2" charset="0"/>
                <a:ea typeface="ＭＳ Ｐゴシック" panose="020B0600070205080204" pitchFamily="34" charset="-128"/>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00833116"/>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034372"/>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671930"/>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556404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08183"/>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8896254"/>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369090"/>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44868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01795357"/>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37408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5432998"/>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841938"/>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224718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711240"/>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513824"/>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353384142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5174625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219340160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15709388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6900548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424342470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913566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6304270"/>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322810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207434034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44480823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40800941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270560"/>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32191"/>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09166060"/>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85594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9707745"/>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903854"/>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6182A0A7-B72C-A441-A3FF-CE4144E990F6}"/>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B5D8E518-8D5C-754C-ACAC-A5BEEE1B4024}"/>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030" name="Group 26">
              <a:extLst>
                <a:ext uri="{FF2B5EF4-FFF2-40B4-BE49-F238E27FC236}">
                  <a16:creationId xmlns:a16="http://schemas.microsoft.com/office/drawing/2014/main" id="{159381B6-810E-1B4C-A882-F551D8C23B96}"/>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BBC705FF-6B35-9D41-914A-14C393ACDE24}"/>
                  </a:ext>
                </a:extLst>
              </p:cNvPr>
              <p:cNvSpPr>
                <a:spLocks noChangeArrowheads="1"/>
              </p:cNvSpPr>
              <p:nvPr userDrawn="1"/>
            </p:nvSpPr>
            <p:spPr bwMode="auto">
              <a:xfrm>
                <a:off x="279"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charset="0"/>
                  <a:ea typeface="+mn-ea"/>
                </a:endParaRPr>
              </a:p>
            </p:txBody>
          </p:sp>
          <p:sp>
            <p:nvSpPr>
              <p:cNvPr id="1036" name="Freeform 4">
                <a:extLst>
                  <a:ext uri="{FF2B5EF4-FFF2-40B4-BE49-F238E27FC236}">
                    <a16:creationId xmlns:a16="http://schemas.microsoft.com/office/drawing/2014/main" id="{C83F4AA9-C4FF-FF40-BB49-FD3AC5F760A3}"/>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1924B7CE-D312-3E4A-AC83-9A2DFCD795A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D1D79057-FB83-4D4C-B2B8-B3198A7EE93C}"/>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83040F7F-5521-864D-B85E-9D3A97D7C235}"/>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6AE4498E-DB69-5548-932B-8296301036E0}"/>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50C05F88-A8AA-B742-A3B4-817C2EBA1BA7}"/>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C2367DCD-1248-9F4D-9434-F4F1BADB0932}"/>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EE24C107-7CAF-1B4E-B4FE-56326DEEE9FA}"/>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AF595F39-640A-5F46-9C82-8541BC415A5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FA89240C-EBC9-AD4D-92B0-0580F99BA8BA}"/>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63672BB1-56F3-0748-A5AC-60EA5C1857A3}"/>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ACF6A14D-D45F-CC42-87D6-0C831B579C62}"/>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B4B3830D-DE81-AE47-A258-2F6086B704B5}"/>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C416465C-EBCB-0442-9CB8-2A2410AC196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53F123A9-9707-D744-99F9-18267ADCC574}"/>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63D935F1-C3EB-3042-8344-9500E65F9050}"/>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BD5FA0AF-92C6-AB4C-B541-D5B1CB3189F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FB3F1B44-7151-7042-8FD7-92A8BF1F1613}"/>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09F81FE5-65AC-F140-B5F0-195C524D5548}"/>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E6CC3289-F0C3-764A-BE98-52FFE2FBD86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DD3D0216-9976-E641-B393-B7B33B040F22}"/>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087A1712-E0D4-644A-9ECF-D8314406E945}"/>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A2A45599-FAFE-7843-9EE4-0E0702E6646B}"/>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DE723546-1065-0344-A52B-7F4235230244}"/>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3" name="Rectangle 28">
                <a:extLst>
                  <a:ext uri="{FF2B5EF4-FFF2-40B4-BE49-F238E27FC236}">
                    <a16:creationId xmlns:a16="http://schemas.microsoft.com/office/drawing/2014/main" id="{2B213D9B-FC26-F048-BE9F-F903866B6957}"/>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4" name="Rectangle 29">
                <a:extLst>
                  <a:ext uri="{FF2B5EF4-FFF2-40B4-BE49-F238E27FC236}">
                    <a16:creationId xmlns:a16="http://schemas.microsoft.com/office/drawing/2014/main" id="{BFAD31CE-B113-5D40-A9AE-913AEFB7868A}"/>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grpSp>
      <p:sp>
        <p:nvSpPr>
          <p:cNvPr id="1027" name="Text Box 35">
            <a:extLst>
              <a:ext uri="{FF2B5EF4-FFF2-40B4-BE49-F238E27FC236}">
                <a16:creationId xmlns:a16="http://schemas.microsoft.com/office/drawing/2014/main" id="{05D06B9B-7401-8044-A2E8-A52FBC7FEFCB}"/>
              </a:ext>
            </a:extLst>
          </p:cNvPr>
          <p:cNvSpPr txBox="1">
            <a:spLocks noChangeArrowheads="1"/>
          </p:cNvSpPr>
          <p:nvPr userDrawn="1"/>
        </p:nvSpPr>
        <p:spPr bwMode="auto">
          <a:xfrm>
            <a:off x="465138" y="65770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1060" name="Rectangle 36">
            <a:extLst>
              <a:ext uri="{FF2B5EF4-FFF2-40B4-BE49-F238E27FC236}">
                <a16:creationId xmlns:a16="http://schemas.microsoft.com/office/drawing/2014/main" id="{85307E94-9559-DB45-8372-CFCA4DF7091A}"/>
              </a:ext>
            </a:extLst>
          </p:cNvPr>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21954324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18760071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2.xml"/><Relationship Id="rId7" Type="http://schemas.openxmlformats.org/officeDocument/2006/relationships/image" Target="../media/image2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image" Target="../media/image21.jpe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053331996"/>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0610" name="Rectangle 2">
            <a:extLst>
              <a:ext uri="{FF2B5EF4-FFF2-40B4-BE49-F238E27FC236}">
                <a16:creationId xmlns:a16="http://schemas.microsoft.com/office/drawing/2014/main" id="{EBDD46FC-0A92-B442-9660-62D7FF04DA6E}"/>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482" name="AutoShape 3">
            <a:extLst>
              <a:ext uri="{FF2B5EF4-FFF2-40B4-BE49-F238E27FC236}">
                <a16:creationId xmlns:a16="http://schemas.microsoft.com/office/drawing/2014/main" id="{162D8C57-2841-9646-A455-488E69BFE970}"/>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3" name="Rectangle 4">
            <a:extLst>
              <a:ext uri="{FF2B5EF4-FFF2-40B4-BE49-F238E27FC236}">
                <a16:creationId xmlns:a16="http://schemas.microsoft.com/office/drawing/2014/main" id="{ADE43C0F-3FFE-7E4E-86F6-A7ED32D6DB8C}"/>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4" name="Rectangle 5">
            <a:extLst>
              <a:ext uri="{FF2B5EF4-FFF2-40B4-BE49-F238E27FC236}">
                <a16:creationId xmlns:a16="http://schemas.microsoft.com/office/drawing/2014/main" id="{A2D65014-8380-3649-BB08-B815B96A5AD1}"/>
              </a:ext>
            </a:extLst>
          </p:cNvPr>
          <p:cNvSpPr>
            <a:spLocks noChangeArrowheads="1"/>
          </p:cNvSpPr>
          <p:nvPr/>
        </p:nvSpPr>
        <p:spPr bwMode="auto">
          <a:xfrm>
            <a:off x="3046413" y="1011238"/>
            <a:ext cx="1212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ANARKI</a:t>
            </a:r>
          </a:p>
          <a:p>
            <a:endParaRPr lang="ko-KR" altLang="en-US" sz="2000" b="1">
              <a:solidFill>
                <a:schemeClr val="accent2"/>
              </a:solidFill>
              <a:latin typeface="Times" pitchFamily="2" charset="0"/>
              <a:ea typeface="Gulim" panose="020B0600000101010101" pitchFamily="34" charset="-127"/>
            </a:endParaRPr>
          </a:p>
        </p:txBody>
      </p:sp>
      <p:sp>
        <p:nvSpPr>
          <p:cNvPr id="580614" name="Rectangle 6">
            <a:extLst>
              <a:ext uri="{FF2B5EF4-FFF2-40B4-BE49-F238E27FC236}">
                <a16:creationId xmlns:a16="http://schemas.microsoft.com/office/drawing/2014/main" id="{EBA75EE7-3645-A546-BD01-73A967543DD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0615" name="Line 7">
            <a:extLst>
              <a:ext uri="{FF2B5EF4-FFF2-40B4-BE49-F238E27FC236}">
                <a16:creationId xmlns:a16="http://schemas.microsoft.com/office/drawing/2014/main" id="{1B86053D-35FD-2646-8765-F0E850B3CF9B}"/>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487" name="Freeform 8">
            <a:extLst>
              <a:ext uri="{FF2B5EF4-FFF2-40B4-BE49-F238E27FC236}">
                <a16:creationId xmlns:a16="http://schemas.microsoft.com/office/drawing/2014/main" id="{8949D67D-9710-054E-9501-2B8FF3AD8945}"/>
              </a:ext>
            </a:extLst>
          </p:cNvPr>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8" name="Rectangle 9">
            <a:extLst>
              <a:ext uri="{FF2B5EF4-FFF2-40B4-BE49-F238E27FC236}">
                <a16:creationId xmlns:a16="http://schemas.microsoft.com/office/drawing/2014/main" id="{5CB4A2E1-C30C-E442-B49C-E4FCE46FE8E1}"/>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9" name="Rectangle 10">
            <a:extLst>
              <a:ext uri="{FF2B5EF4-FFF2-40B4-BE49-F238E27FC236}">
                <a16:creationId xmlns:a16="http://schemas.microsoft.com/office/drawing/2014/main" id="{CBEBDEF3-6AF2-9845-8231-BD033093906F}"/>
              </a:ext>
            </a:extLst>
          </p:cNvPr>
          <p:cNvSpPr>
            <a:spLocks noChangeArrowheads="1"/>
          </p:cNvSpPr>
          <p:nvPr/>
        </p:nvSpPr>
        <p:spPr bwMode="auto">
          <a:xfrm>
            <a:off x="3279775" y="1717675"/>
            <a:ext cx="28654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HAKIM-HAKIM</a:t>
            </a:r>
          </a:p>
        </p:txBody>
      </p:sp>
      <p:sp>
        <p:nvSpPr>
          <p:cNvPr id="20490" name="Rectangle 11">
            <a:extLst>
              <a:ext uri="{FF2B5EF4-FFF2-40B4-BE49-F238E27FC236}">
                <a16:creationId xmlns:a16="http://schemas.microsoft.com/office/drawing/2014/main" id="{F62DD649-CDC0-3849-817C-482A139DE441}"/>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91" name="Line 12">
            <a:extLst>
              <a:ext uri="{FF2B5EF4-FFF2-40B4-BE49-F238E27FC236}">
                <a16:creationId xmlns:a16="http://schemas.microsoft.com/office/drawing/2014/main" id="{9E855E74-177D-C144-8409-B23ADA3AAEF4}"/>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2" name="Line 13">
            <a:extLst>
              <a:ext uri="{FF2B5EF4-FFF2-40B4-BE49-F238E27FC236}">
                <a16:creationId xmlns:a16="http://schemas.microsoft.com/office/drawing/2014/main" id="{CF356024-1C7D-444C-AC91-B5339518FD76}"/>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Rectangle 14">
            <a:extLst>
              <a:ext uri="{FF2B5EF4-FFF2-40B4-BE49-F238E27FC236}">
                <a16:creationId xmlns:a16="http://schemas.microsoft.com/office/drawing/2014/main" id="{AF8625AC-7A08-264B-AF5B-18954E784503}"/>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94" name="Text Box 15">
            <a:extLst>
              <a:ext uri="{FF2B5EF4-FFF2-40B4-BE49-F238E27FC236}">
                <a16:creationId xmlns:a16="http://schemas.microsoft.com/office/drawing/2014/main" id="{12B6E055-33B2-FF4E-A1D9-85C66D7C717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0624" name="Text Box 16">
            <a:extLst>
              <a:ext uri="{FF2B5EF4-FFF2-40B4-BE49-F238E27FC236}">
                <a16:creationId xmlns:a16="http://schemas.microsoft.com/office/drawing/2014/main" id="{DE181CF7-3081-3B47-B7E2-A6AED3BFF2DB}"/>
              </a:ext>
            </a:extLst>
          </p:cNvPr>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2:16-17</a:t>
            </a:r>
          </a:p>
        </p:txBody>
      </p:sp>
      <p:sp>
        <p:nvSpPr>
          <p:cNvPr id="20496" name="Text Box 17">
            <a:extLst>
              <a:ext uri="{FF2B5EF4-FFF2-40B4-BE49-F238E27FC236}">
                <a16:creationId xmlns:a16="http://schemas.microsoft.com/office/drawing/2014/main" id="{AD9F3DB8-7130-5641-8B9E-27FF7CDDEBBD}"/>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0497" name="Text Box 19">
            <a:extLst>
              <a:ext uri="{FF2B5EF4-FFF2-40B4-BE49-F238E27FC236}">
                <a16:creationId xmlns:a16="http://schemas.microsoft.com/office/drawing/2014/main" id="{56A8A8C5-43C3-C046-BF11-D1F39FEAF61E}"/>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sp>
        <p:nvSpPr>
          <p:cNvPr id="580628" name="Rectangle 20">
            <a:extLst>
              <a:ext uri="{FF2B5EF4-FFF2-40B4-BE49-F238E27FC236}">
                <a16:creationId xmlns:a16="http://schemas.microsoft.com/office/drawing/2014/main" id="{F7E36947-15E6-AB41-9C06-80497AA3BDC1}"/>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09</a:t>
            </a:r>
          </a:p>
        </p:txBody>
      </p:sp>
      <p:sp>
        <p:nvSpPr>
          <p:cNvPr id="580629" name="Text Box 21">
            <a:extLst>
              <a:ext uri="{FF2B5EF4-FFF2-40B4-BE49-F238E27FC236}">
                <a16:creationId xmlns:a16="http://schemas.microsoft.com/office/drawing/2014/main" id="{6C0C3149-9ADC-1C46-AFCF-A5E2DFD509B5}"/>
              </a:ext>
            </a:extLst>
          </p:cNvPr>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0831AD"/>
                </a:solidFill>
                <a:latin typeface="Helvetica" charset="0"/>
                <a:ea typeface="Gulim" pitchFamily="34" charset="-127"/>
                <a:cs typeface="Times" charset="0"/>
              </a:rPr>
              <a:t>Otniel</a:t>
            </a:r>
          </a:p>
          <a:p>
            <a:pPr algn="ctr">
              <a:defRPr/>
            </a:pPr>
            <a:r>
              <a:rPr lang="en-US" altLang="ko-KR" sz="2400" b="1">
                <a:solidFill>
                  <a:srgbClr val="0831AD"/>
                </a:solidFill>
                <a:latin typeface="Helvetica" charset="0"/>
                <a:ea typeface="Gulim" pitchFamily="34" charset="-127"/>
                <a:cs typeface="Times" charset="0"/>
              </a:rPr>
              <a:t>Ehud</a:t>
            </a:r>
          </a:p>
          <a:p>
            <a:pPr algn="ctr">
              <a:defRPr/>
            </a:pPr>
            <a:r>
              <a:rPr lang="en-US" altLang="ko-KR" sz="2400" b="1">
                <a:solidFill>
                  <a:srgbClr val="0831AD"/>
                </a:solidFill>
                <a:latin typeface="Helvetica" charset="0"/>
                <a:ea typeface="Gulim" pitchFamily="34" charset="-127"/>
                <a:cs typeface="Times" charset="0"/>
              </a:rPr>
              <a:t>Samgar</a:t>
            </a:r>
          </a:p>
          <a:p>
            <a:pPr algn="ctr">
              <a:defRPr/>
            </a:pPr>
            <a:r>
              <a:rPr lang="en-US" altLang="ko-KR" sz="2400" b="1">
                <a:solidFill>
                  <a:srgbClr val="0831AD"/>
                </a:solidFill>
                <a:latin typeface="Helvetica" charset="0"/>
                <a:ea typeface="Gulim" pitchFamily="34" charset="-127"/>
                <a:cs typeface="Times" charset="0"/>
              </a:rPr>
              <a:t>Debora &amp; Barak</a:t>
            </a:r>
            <a:endParaRPr lang="en-US" altLang="ko-KR" sz="2400" b="1">
              <a:solidFill>
                <a:srgbClr val="0831AD"/>
              </a:solidFill>
              <a:latin typeface="Times" charset="0"/>
              <a:ea typeface="Gulim" pitchFamily="34" charset="-127"/>
              <a:cs typeface="Times" charset="0"/>
            </a:endParaRPr>
          </a:p>
          <a:p>
            <a:pPr algn="ctr">
              <a:defRPr/>
            </a:pPr>
            <a:r>
              <a:rPr lang="en-US" altLang="ko-KR" sz="2400" b="1">
                <a:solidFill>
                  <a:srgbClr val="0831AD"/>
                </a:solidFill>
                <a:latin typeface="Helvetica" charset="0"/>
                <a:ea typeface="Gulim" pitchFamily="34" charset="-127"/>
                <a:cs typeface="Times" charset="0"/>
              </a:rPr>
              <a:t>Yair</a:t>
            </a:r>
          </a:p>
          <a:p>
            <a:pPr algn="ctr">
              <a:defRPr/>
            </a:pPr>
            <a:r>
              <a:rPr lang="en-US" altLang="ko-KR" sz="2400" b="1">
                <a:solidFill>
                  <a:srgbClr val="0831AD"/>
                </a:solidFill>
                <a:latin typeface="Helvetica" charset="0"/>
                <a:ea typeface="Gulim" pitchFamily="34" charset="-127"/>
                <a:cs typeface="Times" charset="0"/>
              </a:rPr>
              <a:t>Abimelekh</a:t>
            </a:r>
          </a:p>
          <a:p>
            <a:pPr algn="ctr">
              <a:defRPr/>
            </a:pPr>
            <a:r>
              <a:rPr lang="en-US" altLang="ko-KR" sz="2400" b="1">
                <a:solidFill>
                  <a:srgbClr val="0831AD"/>
                </a:solidFill>
                <a:latin typeface="Helvetica" charset="0"/>
                <a:ea typeface="Gulim" pitchFamily="34" charset="-127"/>
                <a:cs typeface="Times" charset="0"/>
              </a:rPr>
              <a:t>Tola </a:t>
            </a:r>
          </a:p>
          <a:p>
            <a:pPr algn="ctr">
              <a:defRPr/>
            </a:pPr>
            <a:r>
              <a:rPr lang="en-US" altLang="ko-KR" sz="2400" b="1">
                <a:solidFill>
                  <a:srgbClr val="0831AD"/>
                </a:solidFill>
                <a:latin typeface="Helvetica" charset="0"/>
                <a:ea typeface="Gulim" pitchFamily="34" charset="-127"/>
                <a:cs typeface="Times" charset="0"/>
              </a:rPr>
              <a:t>Gideon </a:t>
            </a:r>
            <a:endParaRPr lang="en-US" altLang="ko-KR" sz="2400" b="1">
              <a:solidFill>
                <a:srgbClr val="0831AD"/>
              </a:solidFill>
              <a:latin typeface="Times" charset="0"/>
              <a:ea typeface="Gulim" pitchFamily="34" charset="-127"/>
              <a:cs typeface="Times" charset="0"/>
            </a:endParaRPr>
          </a:p>
          <a:p>
            <a:pPr algn="ctr">
              <a:defRPr/>
            </a:pPr>
            <a:r>
              <a:rPr lang="en-US" altLang="ko-KR" sz="2400" b="1">
                <a:solidFill>
                  <a:srgbClr val="0831AD"/>
                </a:solidFill>
                <a:latin typeface="Helvetica" charset="0"/>
                <a:ea typeface="Gulim" pitchFamily="34" charset="-127"/>
                <a:cs typeface="Times" charset="0"/>
              </a:rPr>
              <a:t>Yefta </a:t>
            </a:r>
          </a:p>
          <a:p>
            <a:pPr algn="ctr">
              <a:defRPr/>
            </a:pPr>
            <a:r>
              <a:rPr lang="en-US" altLang="ko-KR" sz="2400" b="1">
                <a:solidFill>
                  <a:srgbClr val="0831AD"/>
                </a:solidFill>
                <a:latin typeface="Helvetica" charset="0"/>
                <a:ea typeface="Gulim" pitchFamily="34" charset="-127"/>
                <a:cs typeface="Times" charset="0"/>
              </a:rPr>
              <a:t>Ebzan </a:t>
            </a:r>
          </a:p>
          <a:p>
            <a:pPr algn="ctr">
              <a:defRPr/>
            </a:pPr>
            <a:r>
              <a:rPr lang="en-US" altLang="ko-KR" sz="2400" b="1">
                <a:solidFill>
                  <a:srgbClr val="0831AD"/>
                </a:solidFill>
                <a:latin typeface="Helvetica" charset="0"/>
                <a:ea typeface="Gulim" pitchFamily="34" charset="-127"/>
                <a:cs typeface="Times" charset="0"/>
              </a:rPr>
              <a:t>Elon </a:t>
            </a:r>
          </a:p>
          <a:p>
            <a:pPr algn="ctr">
              <a:defRPr/>
            </a:pPr>
            <a:r>
              <a:rPr lang="en-US" altLang="ko-KR" sz="2400" b="1">
                <a:solidFill>
                  <a:srgbClr val="0831AD"/>
                </a:solidFill>
                <a:latin typeface="Helvetica" charset="0"/>
                <a:ea typeface="Gulim" pitchFamily="34" charset="-127"/>
                <a:cs typeface="Times" charset="0"/>
              </a:rPr>
              <a:t>Abdon</a:t>
            </a:r>
            <a:endParaRPr lang="en-US" altLang="ko-KR" sz="2400" b="1">
              <a:solidFill>
                <a:srgbClr val="0831AD"/>
              </a:solidFill>
              <a:latin typeface="Times" charset="0"/>
              <a:ea typeface="Gulim" pitchFamily="34" charset="-127"/>
              <a:cs typeface="Times" charset="0"/>
            </a:endParaRPr>
          </a:p>
          <a:p>
            <a:pPr algn="ctr">
              <a:defRPr/>
            </a:pPr>
            <a:r>
              <a:rPr lang="en-US" altLang="ko-KR" sz="2400" b="1">
                <a:solidFill>
                  <a:srgbClr val="0831AD"/>
                </a:solidFill>
                <a:latin typeface="Helvetica" charset="0"/>
                <a:ea typeface="Gulim" pitchFamily="34" charset="-127"/>
                <a:cs typeface="Times" charset="0"/>
              </a:rPr>
              <a:t>Simson</a:t>
            </a:r>
          </a:p>
          <a:p>
            <a:pPr algn="ctr">
              <a:defRPr/>
            </a:pPr>
            <a:r>
              <a:rPr lang="en-US" altLang="ko-KR" sz="2400" b="1">
                <a:solidFill>
                  <a:srgbClr val="0831AD"/>
                </a:solidFill>
                <a:latin typeface="Helvetica" charset="0"/>
                <a:ea typeface="Gulim" pitchFamily="34" charset="-127"/>
                <a:cs typeface="Times" charset="0"/>
              </a:rPr>
              <a:t>Eli</a:t>
            </a:r>
          </a:p>
          <a:p>
            <a:pPr algn="ctr">
              <a:defRPr/>
            </a:pPr>
            <a:r>
              <a:rPr lang="en-US" altLang="ko-KR" sz="2400" b="1">
                <a:solidFill>
                  <a:srgbClr val="0831AD"/>
                </a:solidFill>
                <a:latin typeface="Helvetica" charset="0"/>
                <a:ea typeface="Gulim" pitchFamily="34" charset="-127"/>
                <a:cs typeface="Times" charset="0"/>
              </a:rPr>
              <a:t>Samuel</a:t>
            </a:r>
          </a:p>
        </p:txBody>
      </p:sp>
      <p:sp>
        <p:nvSpPr>
          <p:cNvPr id="580630" name="Text Box 22">
            <a:extLst>
              <a:ext uri="{FF2B5EF4-FFF2-40B4-BE49-F238E27FC236}">
                <a16:creationId xmlns:a16="http://schemas.microsoft.com/office/drawing/2014/main" id="{E41C0978-414A-1745-9932-B106B6E96AC8}"/>
              </a:ext>
            </a:extLst>
          </p:cNvPr>
          <p:cNvSpPr txBox="1">
            <a:spLocks noChangeArrowheads="1"/>
          </p:cNvSpPr>
          <p:nvPr/>
        </p:nvSpPr>
        <p:spPr bwMode="auto">
          <a:xfrm>
            <a:off x="0" y="3365500"/>
            <a:ext cx="6870700" cy="31130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spcBef>
                <a:spcPct val="50000"/>
              </a:spcBef>
            </a:pPr>
            <a:r>
              <a:rPr lang="en-US" altLang="ko-KR" sz="3600" b="1" i="1">
                <a:solidFill>
                  <a:srgbClr val="1CFF23"/>
                </a:solidFill>
                <a:ea typeface="Gulim" panose="020B0600000101010101" pitchFamily="34" charset="-127"/>
              </a:rPr>
              <a:t>Tergantung bagaimana anda menghitung mereka…ada diantara</a:t>
            </a:r>
            <a:r>
              <a:rPr lang="en-US" altLang="ko-KR" sz="3600" b="1" i="1">
                <a:solidFill>
                  <a:srgbClr val="FFFF00"/>
                </a:solidFill>
                <a:ea typeface="Gulim" panose="020B0600000101010101" pitchFamily="34" charset="-127"/>
              </a:rPr>
              <a:t>             </a:t>
            </a:r>
          </a:p>
          <a:p>
            <a:pPr algn="r">
              <a:spcBef>
                <a:spcPct val="50000"/>
              </a:spcBef>
            </a:pPr>
            <a:r>
              <a:rPr lang="en-US" altLang="ko-KR" sz="3600" b="1" i="1">
                <a:solidFill>
                  <a:srgbClr val="FFFF00"/>
                </a:solidFill>
                <a:ea typeface="Gulim" panose="020B0600000101010101" pitchFamily="34" charset="-127"/>
              </a:rPr>
              <a:t>13 dan 15 HAKIM-HAKIM  ISRAEL KUNO       </a:t>
            </a:r>
          </a:p>
        </p:txBody>
      </p:sp>
      <p:grpSp>
        <p:nvGrpSpPr>
          <p:cNvPr id="20501" name="Group 40">
            <a:extLst>
              <a:ext uri="{FF2B5EF4-FFF2-40B4-BE49-F238E27FC236}">
                <a16:creationId xmlns:a16="http://schemas.microsoft.com/office/drawing/2014/main" id="{8DD36645-56AF-6F42-A1E1-7AF3084B5B6A}"/>
              </a:ext>
            </a:extLst>
          </p:cNvPr>
          <p:cNvGrpSpPr>
            <a:grpSpLocks/>
          </p:cNvGrpSpPr>
          <p:nvPr/>
        </p:nvGrpSpPr>
        <p:grpSpPr bwMode="auto">
          <a:xfrm>
            <a:off x="7961313" y="3429000"/>
            <a:ext cx="996950" cy="633413"/>
            <a:chOff x="5015" y="2160"/>
            <a:chExt cx="628" cy="399"/>
          </a:xfrm>
        </p:grpSpPr>
        <p:sp>
          <p:nvSpPr>
            <p:cNvPr id="20505" name="Freeform 24">
              <a:extLst>
                <a:ext uri="{FF2B5EF4-FFF2-40B4-BE49-F238E27FC236}">
                  <a16:creationId xmlns:a16="http://schemas.microsoft.com/office/drawing/2014/main" id="{B4D3D080-D93D-8C4C-8129-7700A7B64A36}"/>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6" name="Freeform 25">
              <a:extLst>
                <a:ext uri="{FF2B5EF4-FFF2-40B4-BE49-F238E27FC236}">
                  <a16:creationId xmlns:a16="http://schemas.microsoft.com/office/drawing/2014/main" id="{988F723B-3489-2542-A124-D429D2476162}"/>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7" name="Rectangle 26">
              <a:extLst>
                <a:ext uri="{FF2B5EF4-FFF2-40B4-BE49-F238E27FC236}">
                  <a16:creationId xmlns:a16="http://schemas.microsoft.com/office/drawing/2014/main" id="{5236571D-3D59-7C49-9DF0-03E54D595290}"/>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0508" name="Freeform 27">
              <a:extLst>
                <a:ext uri="{FF2B5EF4-FFF2-40B4-BE49-F238E27FC236}">
                  <a16:creationId xmlns:a16="http://schemas.microsoft.com/office/drawing/2014/main" id="{5C3D72A2-7E3E-244F-A121-7365D03D99E1}"/>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9" name="AutoShape 28">
              <a:extLst>
                <a:ext uri="{FF2B5EF4-FFF2-40B4-BE49-F238E27FC236}">
                  <a16:creationId xmlns:a16="http://schemas.microsoft.com/office/drawing/2014/main" id="{94D6E370-4957-FD4F-B578-4B2D4BE1C619}"/>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0" name="Rectangle 29">
              <a:extLst>
                <a:ext uri="{FF2B5EF4-FFF2-40B4-BE49-F238E27FC236}">
                  <a16:creationId xmlns:a16="http://schemas.microsoft.com/office/drawing/2014/main" id="{1C5CF740-1187-1D44-9A70-FDD8889922F1}"/>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1" name="AutoShape 30">
              <a:extLst>
                <a:ext uri="{FF2B5EF4-FFF2-40B4-BE49-F238E27FC236}">
                  <a16:creationId xmlns:a16="http://schemas.microsoft.com/office/drawing/2014/main" id="{FF625B42-397B-3441-B036-4443997F020D}"/>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2" name="Line 31">
              <a:extLst>
                <a:ext uri="{FF2B5EF4-FFF2-40B4-BE49-F238E27FC236}">
                  <a16:creationId xmlns:a16="http://schemas.microsoft.com/office/drawing/2014/main" id="{21CA4E68-8364-BC44-BB3B-8EEAC183AFED}"/>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3" name="Line 32">
              <a:extLst>
                <a:ext uri="{FF2B5EF4-FFF2-40B4-BE49-F238E27FC236}">
                  <a16:creationId xmlns:a16="http://schemas.microsoft.com/office/drawing/2014/main" id="{768365EF-E35F-4047-BFCA-BB49D8B7A1DD}"/>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Rectangle 33">
              <a:extLst>
                <a:ext uri="{FF2B5EF4-FFF2-40B4-BE49-F238E27FC236}">
                  <a16:creationId xmlns:a16="http://schemas.microsoft.com/office/drawing/2014/main" id="{2E313D9D-8418-EF4B-AFA4-9D979FCB3B5B}"/>
                </a:ext>
              </a:extLst>
            </p:cNvPr>
            <p:cNvSpPr>
              <a:spLocks noChangeArrowheads="1"/>
            </p:cNvSpPr>
            <p:nvPr/>
          </p:nvSpPr>
          <p:spPr bwMode="auto">
            <a:xfrm>
              <a:off x="5023" y="2270"/>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20515" name="Rectangle 34">
              <a:extLst>
                <a:ext uri="{FF2B5EF4-FFF2-40B4-BE49-F238E27FC236}">
                  <a16:creationId xmlns:a16="http://schemas.microsoft.com/office/drawing/2014/main" id="{EB8FE646-8D80-374C-8B40-BF262F250A77}"/>
                </a:ext>
              </a:extLst>
            </p:cNvPr>
            <p:cNvSpPr>
              <a:spLocks noChangeArrowheads="1"/>
            </p:cNvSpPr>
            <p:nvPr/>
          </p:nvSpPr>
          <p:spPr bwMode="auto">
            <a:xfrm>
              <a:off x="5015"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580643" name="Text Box 35">
            <a:extLst>
              <a:ext uri="{FF2B5EF4-FFF2-40B4-BE49-F238E27FC236}">
                <a16:creationId xmlns:a16="http://schemas.microsoft.com/office/drawing/2014/main" id="{BDCD00CA-3A03-7D48-A99E-A9A8D6D3FE73}"/>
              </a:ext>
            </a:extLst>
          </p:cNvPr>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FFF30C"/>
                </a:solidFill>
                <a:latin typeface="Helvetica" charset="0"/>
                <a:ea typeface="Gulim" pitchFamily="34" charset="-127"/>
                <a:cs typeface="Times" charset="0"/>
              </a:rPr>
              <a:t>Debora &amp; Barak</a:t>
            </a:r>
          </a:p>
        </p:txBody>
      </p:sp>
      <p:sp>
        <p:nvSpPr>
          <p:cNvPr id="580644" name="Text Box 36">
            <a:extLst>
              <a:ext uri="{FF2B5EF4-FFF2-40B4-BE49-F238E27FC236}">
                <a16:creationId xmlns:a16="http://schemas.microsoft.com/office/drawing/2014/main" id="{C96D298A-B8DA-A04A-8529-907B0554040B}"/>
              </a:ext>
            </a:extLst>
          </p:cNvPr>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FFF30C"/>
                </a:solidFill>
                <a:latin typeface="Helvetica" charset="0"/>
                <a:ea typeface="Gulim" pitchFamily="34" charset="-127"/>
                <a:cs typeface="Times" charset="0"/>
              </a:rPr>
              <a:t>Gideon </a:t>
            </a:r>
          </a:p>
        </p:txBody>
      </p:sp>
      <p:sp>
        <p:nvSpPr>
          <p:cNvPr id="580645" name="Text Box 37">
            <a:extLst>
              <a:ext uri="{FF2B5EF4-FFF2-40B4-BE49-F238E27FC236}">
                <a16:creationId xmlns:a16="http://schemas.microsoft.com/office/drawing/2014/main" id="{F7644D2A-F915-CE44-93FD-500A21010D96}"/>
              </a:ext>
            </a:extLst>
          </p:cNvPr>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FFF30C"/>
                </a:solidFill>
                <a:latin typeface="Helvetica" charset="0"/>
                <a:ea typeface="Gulim" pitchFamily="34" charset="-127"/>
                <a:cs typeface="Times" charset="0"/>
              </a:rPr>
              <a:t>Simson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6866D206-F822-2D4F-B830-0924F71184ED}"/>
              </a:ext>
            </a:extLst>
          </p:cNvPr>
          <p:cNvSpPr>
            <a:spLocks noChangeArrowheads="1"/>
          </p:cNvSpPr>
          <p:nvPr/>
        </p:nvSpPr>
        <p:spPr bwMode="auto">
          <a:xfrm>
            <a:off x="1935163" y="828675"/>
            <a:ext cx="5794375"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b="1">
                <a:solidFill>
                  <a:srgbClr val="51DC00"/>
                </a:solidFill>
                <a:latin typeface="Helvetica" charset="0"/>
                <a:ea typeface="Gulim" charset="0"/>
                <a:cs typeface="Gulim" charset="0"/>
              </a:rPr>
              <a:t>TETAPI DARI</a:t>
            </a:r>
          </a:p>
          <a:p>
            <a:pPr algn="ctr">
              <a:defRPr/>
            </a:pPr>
            <a:r>
              <a:rPr lang="en-US" altLang="ko-KR" b="1">
                <a:solidFill>
                  <a:srgbClr val="FAFD00"/>
                </a:solidFill>
                <a:latin typeface="Helvetica" charset="0"/>
                <a:ea typeface="Gulim" charset="0"/>
                <a:cs typeface="Gulim" charset="0"/>
              </a:rPr>
              <a:t>SEKIAN BANYAK HAKIM-HAKIM </a:t>
            </a:r>
          </a:p>
          <a:p>
            <a:pPr algn="ctr">
              <a:defRPr/>
            </a:pPr>
            <a:endParaRPr lang="en-US" altLang="ko-KR" b="1">
              <a:solidFill>
                <a:srgbClr val="FAFD00"/>
              </a:solidFill>
              <a:latin typeface="Helvetica" charset="0"/>
              <a:ea typeface="Gulim" charset="0"/>
              <a:cs typeface="Gulim" charset="0"/>
            </a:endParaRPr>
          </a:p>
          <a:p>
            <a:pPr algn="ctr">
              <a:defRPr/>
            </a:pPr>
            <a:r>
              <a:rPr lang="en-US" altLang="ko-KR" b="1">
                <a:solidFill>
                  <a:srgbClr val="FAFD00"/>
                </a:solidFill>
                <a:latin typeface="Helvetica" charset="0"/>
                <a:ea typeface="Gulim" charset="0"/>
                <a:cs typeface="Gulim" charset="0"/>
              </a:rPr>
              <a:t>ISRAEL...</a:t>
            </a:r>
          </a:p>
          <a:p>
            <a:pPr algn="ctr">
              <a:defRPr/>
            </a:pPr>
            <a:endParaRPr lang="ko-KR" altLang="en-US" b="1">
              <a:solidFill>
                <a:srgbClr val="51DC00"/>
              </a:solidFill>
              <a:latin typeface="Helvetica" charset="0"/>
              <a:ea typeface="Gulim" charset="0"/>
              <a:cs typeface="Gulim" charset="0"/>
            </a:endParaRPr>
          </a:p>
        </p:txBody>
      </p:sp>
      <p:sp>
        <p:nvSpPr>
          <p:cNvPr id="581635" name="Text Box 3">
            <a:extLst>
              <a:ext uri="{FF2B5EF4-FFF2-40B4-BE49-F238E27FC236}">
                <a16:creationId xmlns:a16="http://schemas.microsoft.com/office/drawing/2014/main" id="{30AA8F9E-D0A3-8A42-834B-930A006AE69F}"/>
              </a:ext>
            </a:extLst>
          </p:cNvPr>
          <p:cNvSpPr txBox="1">
            <a:spLocks noChangeArrowheads="1"/>
          </p:cNvSpPr>
          <p:nvPr/>
        </p:nvSpPr>
        <p:spPr bwMode="auto">
          <a:xfrm>
            <a:off x="1841500" y="2640013"/>
            <a:ext cx="6188075" cy="13731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51DC00"/>
                </a:solidFill>
                <a:latin typeface="Helvetica" pitchFamily="2" charset="0"/>
                <a:ea typeface="Gulim" panose="020B0600000101010101" pitchFamily="34" charset="-127"/>
              </a:rPr>
              <a:t>YANG TERAKHIR DAN TERBESAR,</a:t>
            </a:r>
          </a:p>
          <a:p>
            <a:pPr algn="ctr"/>
            <a:r>
              <a:rPr lang="en-US" altLang="ko-KR" b="1">
                <a:solidFill>
                  <a:srgbClr val="FAFD00"/>
                </a:solidFill>
                <a:latin typeface="Helvetica" pitchFamily="2" charset="0"/>
                <a:ea typeface="Gulim" panose="020B0600000101010101" pitchFamily="34" charset="-127"/>
              </a:rPr>
              <a:t>“KARAKTER PENYAMBUNG,” </a:t>
            </a:r>
          </a:p>
          <a:p>
            <a:pPr algn="ctr"/>
            <a:r>
              <a:rPr lang="en-US" altLang="ko-KR" b="1">
                <a:solidFill>
                  <a:srgbClr val="51DC00"/>
                </a:solidFill>
                <a:latin typeface="Helvetica" pitchFamily="2" charset="0"/>
                <a:ea typeface="Gulim" panose="020B0600000101010101" pitchFamily="34" charset="-127"/>
              </a:rPr>
              <a:t>ADALAH...</a:t>
            </a:r>
          </a:p>
        </p:txBody>
      </p:sp>
      <p:sp>
        <p:nvSpPr>
          <p:cNvPr id="581636" name="Rectangle 4">
            <a:extLst>
              <a:ext uri="{FF2B5EF4-FFF2-40B4-BE49-F238E27FC236}">
                <a16:creationId xmlns:a16="http://schemas.microsoft.com/office/drawing/2014/main" id="{6B431F01-56B3-AB40-87DB-AEA7738D35EC}"/>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1637" name="Line 5">
            <a:extLst>
              <a:ext uri="{FF2B5EF4-FFF2-40B4-BE49-F238E27FC236}">
                <a16:creationId xmlns:a16="http://schemas.microsoft.com/office/drawing/2014/main" id="{679796C3-00BA-7B4D-8C6A-1C8466536F29}"/>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81638" name="WordArt 6">
            <a:extLst>
              <a:ext uri="{FF2B5EF4-FFF2-40B4-BE49-F238E27FC236}">
                <a16:creationId xmlns:a16="http://schemas.microsoft.com/office/drawing/2014/main" id="{A6073F26-51C8-664E-93E5-AE55EF0E176B}"/>
              </a:ext>
            </a:extLst>
          </p:cNvPr>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SAMUEL</a:t>
            </a:r>
          </a:p>
        </p:txBody>
      </p:sp>
      <p:sp>
        <p:nvSpPr>
          <p:cNvPr id="22534" name="Rectangle 7">
            <a:extLst>
              <a:ext uri="{FF2B5EF4-FFF2-40B4-BE49-F238E27FC236}">
                <a16:creationId xmlns:a16="http://schemas.microsoft.com/office/drawing/2014/main" id="{CD00DEB7-1649-2E48-8D04-2DF636A96B16}"/>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1640" name="Text Box 8">
            <a:extLst>
              <a:ext uri="{FF2B5EF4-FFF2-40B4-BE49-F238E27FC236}">
                <a16:creationId xmlns:a16="http://schemas.microsoft.com/office/drawing/2014/main" id="{C6554831-D879-3F4A-86D3-1677CC0D6EB3}"/>
              </a:ext>
            </a:extLst>
          </p:cNvPr>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7:15</a:t>
            </a:r>
          </a:p>
        </p:txBody>
      </p:sp>
      <p:grpSp>
        <p:nvGrpSpPr>
          <p:cNvPr id="22536" name="Group 50">
            <a:extLst>
              <a:ext uri="{FF2B5EF4-FFF2-40B4-BE49-F238E27FC236}">
                <a16:creationId xmlns:a16="http://schemas.microsoft.com/office/drawing/2014/main" id="{8365F7A1-9CBD-9F4A-A8D2-EDA370A67215}"/>
              </a:ext>
            </a:extLst>
          </p:cNvPr>
          <p:cNvGrpSpPr>
            <a:grpSpLocks/>
          </p:cNvGrpSpPr>
          <p:nvPr/>
        </p:nvGrpSpPr>
        <p:grpSpPr bwMode="auto">
          <a:xfrm>
            <a:off x="7961313" y="3429000"/>
            <a:ext cx="1008062" cy="633413"/>
            <a:chOff x="5015" y="2160"/>
            <a:chExt cx="635" cy="399"/>
          </a:xfrm>
        </p:grpSpPr>
        <p:sp>
          <p:nvSpPr>
            <p:cNvPr id="22542" name="Freeform 10">
              <a:extLst>
                <a:ext uri="{FF2B5EF4-FFF2-40B4-BE49-F238E27FC236}">
                  <a16:creationId xmlns:a16="http://schemas.microsoft.com/office/drawing/2014/main" id="{2700129A-3634-4C42-85A4-52B07A4ED147}"/>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a:extLst>
                <a:ext uri="{FF2B5EF4-FFF2-40B4-BE49-F238E27FC236}">
                  <a16:creationId xmlns:a16="http://schemas.microsoft.com/office/drawing/2014/main" id="{DE3C6985-E4B6-EF4B-8769-E0F88EDDD781}"/>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a:extLst>
                <a:ext uri="{FF2B5EF4-FFF2-40B4-BE49-F238E27FC236}">
                  <a16:creationId xmlns:a16="http://schemas.microsoft.com/office/drawing/2014/main" id="{EE94E5B2-FBC9-9344-8C44-EF2AC1CF2201}"/>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2545" name="Freeform 13">
              <a:extLst>
                <a:ext uri="{FF2B5EF4-FFF2-40B4-BE49-F238E27FC236}">
                  <a16:creationId xmlns:a16="http://schemas.microsoft.com/office/drawing/2014/main" id="{35ACBE10-19C6-9E46-8C33-C213A678B003}"/>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a:extLst>
                <a:ext uri="{FF2B5EF4-FFF2-40B4-BE49-F238E27FC236}">
                  <a16:creationId xmlns:a16="http://schemas.microsoft.com/office/drawing/2014/main" id="{E28561A9-ED5E-384A-A7B3-AAD6FC98CA18}"/>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7" name="Rectangle 15">
              <a:extLst>
                <a:ext uri="{FF2B5EF4-FFF2-40B4-BE49-F238E27FC236}">
                  <a16:creationId xmlns:a16="http://schemas.microsoft.com/office/drawing/2014/main" id="{FB55535B-A3B2-2646-B0DF-5A7F30736984}"/>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8" name="AutoShape 16">
              <a:extLst>
                <a:ext uri="{FF2B5EF4-FFF2-40B4-BE49-F238E27FC236}">
                  <a16:creationId xmlns:a16="http://schemas.microsoft.com/office/drawing/2014/main" id="{8EE1DEB7-18DE-374B-BF70-16A75639F4E3}"/>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9" name="Line 17">
              <a:extLst>
                <a:ext uri="{FF2B5EF4-FFF2-40B4-BE49-F238E27FC236}">
                  <a16:creationId xmlns:a16="http://schemas.microsoft.com/office/drawing/2014/main" id="{296370BB-9EEB-0849-BEE1-A09F1A962995}"/>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a:extLst>
                <a:ext uri="{FF2B5EF4-FFF2-40B4-BE49-F238E27FC236}">
                  <a16:creationId xmlns:a16="http://schemas.microsoft.com/office/drawing/2014/main" id="{0C44832D-5E91-D548-9439-D57D2633E65F}"/>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a:extLst>
                <a:ext uri="{FF2B5EF4-FFF2-40B4-BE49-F238E27FC236}">
                  <a16:creationId xmlns:a16="http://schemas.microsoft.com/office/drawing/2014/main" id="{1DDCC814-8743-384C-B370-372AA1EEEBE4}"/>
                </a:ext>
              </a:extLst>
            </p:cNvPr>
            <p:cNvSpPr>
              <a:spLocks noChangeArrowheads="1"/>
            </p:cNvSpPr>
            <p:nvPr/>
          </p:nvSpPr>
          <p:spPr bwMode="auto">
            <a:xfrm>
              <a:off x="5031" y="2278"/>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22552" name="Rectangle 20">
              <a:extLst>
                <a:ext uri="{FF2B5EF4-FFF2-40B4-BE49-F238E27FC236}">
                  <a16:creationId xmlns:a16="http://schemas.microsoft.com/office/drawing/2014/main" id="{396C0252-06F2-5545-A9E9-21CB8EF4A708}"/>
                </a:ext>
              </a:extLst>
            </p:cNvPr>
            <p:cNvSpPr>
              <a:spLocks noChangeArrowheads="1"/>
            </p:cNvSpPr>
            <p:nvPr/>
          </p:nvSpPr>
          <p:spPr bwMode="auto">
            <a:xfrm>
              <a:off x="5015"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22537" name="Text Box 21">
            <a:extLst>
              <a:ext uri="{FF2B5EF4-FFF2-40B4-BE49-F238E27FC236}">
                <a16:creationId xmlns:a16="http://schemas.microsoft.com/office/drawing/2014/main" id="{931E1838-781E-D84C-AD42-EC9BA5369E9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1654" name="Rectangle 22">
            <a:extLst>
              <a:ext uri="{FF2B5EF4-FFF2-40B4-BE49-F238E27FC236}">
                <a16:creationId xmlns:a16="http://schemas.microsoft.com/office/drawing/2014/main" id="{B3DCD8D4-ABB3-8E4D-8B10-0F92D6BB81F9}"/>
              </a:ext>
            </a:extLst>
          </p:cNvPr>
          <p:cNvSpPr>
            <a:spLocks noChangeArrowheads="1"/>
          </p:cNvSpPr>
          <p:nvPr/>
        </p:nvSpPr>
        <p:spPr bwMode="auto">
          <a:xfrm>
            <a:off x="8091488" y="65198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10</a:t>
            </a:r>
          </a:p>
        </p:txBody>
      </p:sp>
      <p:sp>
        <p:nvSpPr>
          <p:cNvPr id="22539" name="Text Box 23">
            <a:extLst>
              <a:ext uri="{FF2B5EF4-FFF2-40B4-BE49-F238E27FC236}">
                <a16:creationId xmlns:a16="http://schemas.microsoft.com/office/drawing/2014/main" id="{9BDE4FFC-D3AD-0C47-89BF-D8C1D52A7E19}"/>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2540" name="Text Box 24">
            <a:extLst>
              <a:ext uri="{FF2B5EF4-FFF2-40B4-BE49-F238E27FC236}">
                <a16:creationId xmlns:a16="http://schemas.microsoft.com/office/drawing/2014/main" id="{CD636DCE-D370-6543-AB76-844FD0C64BB1}"/>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22541" name="Text Box 26">
            <a:extLst>
              <a:ext uri="{FF2B5EF4-FFF2-40B4-BE49-F238E27FC236}">
                <a16:creationId xmlns:a16="http://schemas.microsoft.com/office/drawing/2014/main" id="{4EAA1A1E-FD13-0042-AEC2-E4B84BD48FD8}"/>
              </a:ext>
            </a:extLst>
          </p:cNvPr>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2000" b="1">
              <a:solidFill>
                <a:schemeClr val="tx1"/>
              </a:solidFill>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C5603A79-06AB-C542-BAFA-B7AC80FB54DB}"/>
              </a:ext>
            </a:extLst>
          </p:cNvPr>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b="1">
                <a:solidFill>
                  <a:srgbClr val="51DC00"/>
                </a:solidFill>
                <a:latin typeface="Helvetica" charset="0"/>
                <a:ea typeface="Gulim" charset="0"/>
                <a:cs typeface="Gulim" charset="0"/>
              </a:rPr>
              <a:t>BUT OF THE</a:t>
            </a:r>
          </a:p>
          <a:p>
            <a:pPr algn="ctr">
              <a:defRPr/>
            </a:pPr>
            <a:r>
              <a:rPr lang="en-US" altLang="ko-KR" b="1">
                <a:solidFill>
                  <a:srgbClr val="FAFD00"/>
                </a:solidFill>
                <a:latin typeface="Helvetica" charset="0"/>
                <a:ea typeface="Gulim" charset="0"/>
                <a:cs typeface="Gulim" charset="0"/>
              </a:rPr>
              <a:t>MANY JUDGES </a:t>
            </a:r>
          </a:p>
          <a:p>
            <a:pPr algn="ctr">
              <a:defRPr/>
            </a:pPr>
            <a:r>
              <a:rPr lang="en-US" altLang="ko-KR" b="1">
                <a:solidFill>
                  <a:srgbClr val="FAFD00"/>
                </a:solidFill>
                <a:latin typeface="Helvetica" charset="0"/>
                <a:ea typeface="Gulim" charset="0"/>
                <a:cs typeface="Gulim" charset="0"/>
              </a:rPr>
              <a:t>OF</a:t>
            </a:r>
          </a:p>
          <a:p>
            <a:pPr algn="ctr">
              <a:defRPr/>
            </a:pPr>
            <a:r>
              <a:rPr lang="en-US" altLang="ko-KR" b="1">
                <a:solidFill>
                  <a:srgbClr val="FAFD00"/>
                </a:solidFill>
                <a:latin typeface="Helvetica" charset="0"/>
                <a:ea typeface="Gulim" charset="0"/>
                <a:cs typeface="Gulim" charset="0"/>
              </a:rPr>
              <a:t>ISRAEL...</a:t>
            </a:r>
          </a:p>
          <a:p>
            <a:pPr algn="ctr">
              <a:defRPr/>
            </a:pPr>
            <a:endParaRPr lang="ko-KR" altLang="en-US" b="1">
              <a:solidFill>
                <a:srgbClr val="51DC00"/>
              </a:solidFill>
              <a:latin typeface="Helvetica" charset="0"/>
              <a:ea typeface="Gulim" charset="0"/>
              <a:cs typeface="Gulim" charset="0"/>
            </a:endParaRPr>
          </a:p>
        </p:txBody>
      </p:sp>
      <p:sp>
        <p:nvSpPr>
          <p:cNvPr id="599043" name="Text Box 3">
            <a:extLst>
              <a:ext uri="{FF2B5EF4-FFF2-40B4-BE49-F238E27FC236}">
                <a16:creationId xmlns:a16="http://schemas.microsoft.com/office/drawing/2014/main" id="{BED99F37-78FB-484F-8BF8-52CE10EF59D4}"/>
              </a:ext>
            </a:extLst>
          </p:cNvPr>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51DC00"/>
                </a:solidFill>
                <a:latin typeface="Helvetica" pitchFamily="2" charset="0"/>
                <a:ea typeface="Gulim" panose="020B0600000101010101" pitchFamily="34" charset="-127"/>
              </a:rPr>
              <a:t>THE LAST AND GREATEST,</a:t>
            </a:r>
          </a:p>
          <a:p>
            <a:pPr algn="ctr"/>
            <a:r>
              <a:rPr lang="en-US" altLang="ko-KR" b="1">
                <a:solidFill>
                  <a:srgbClr val="51DC00"/>
                </a:solidFill>
                <a:latin typeface="Helvetica" pitchFamily="2" charset="0"/>
                <a:ea typeface="Gulim" panose="020B0600000101010101" pitchFamily="34" charset="-127"/>
              </a:rPr>
              <a:t>THE </a:t>
            </a:r>
            <a:r>
              <a:rPr lang="en-US" altLang="ko-KR" b="1">
                <a:solidFill>
                  <a:srgbClr val="FAFD00"/>
                </a:solidFill>
                <a:latin typeface="Helvetica" pitchFamily="2" charset="0"/>
                <a:ea typeface="Gulim" panose="020B0600000101010101" pitchFamily="34" charset="-127"/>
              </a:rPr>
              <a:t>“HINGE CHARACTER,” </a:t>
            </a:r>
            <a:r>
              <a:rPr lang="en-US" altLang="ko-KR" b="1">
                <a:solidFill>
                  <a:srgbClr val="51DC00"/>
                </a:solidFill>
                <a:latin typeface="Helvetica" pitchFamily="2" charset="0"/>
                <a:ea typeface="Gulim" panose="020B0600000101010101" pitchFamily="34" charset="-127"/>
              </a:rPr>
              <a:t>WAS...</a:t>
            </a:r>
          </a:p>
        </p:txBody>
      </p:sp>
      <p:sp>
        <p:nvSpPr>
          <p:cNvPr id="599044" name="Rectangle 4">
            <a:extLst>
              <a:ext uri="{FF2B5EF4-FFF2-40B4-BE49-F238E27FC236}">
                <a16:creationId xmlns:a16="http://schemas.microsoft.com/office/drawing/2014/main" id="{FE66E6C8-8934-6848-9898-5D58A2A1429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99045" name="Line 5">
            <a:extLst>
              <a:ext uri="{FF2B5EF4-FFF2-40B4-BE49-F238E27FC236}">
                <a16:creationId xmlns:a16="http://schemas.microsoft.com/office/drawing/2014/main" id="{7FD73FE7-2EF4-B647-A429-29A2E802F48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4581" name="WordArt 6">
            <a:extLst>
              <a:ext uri="{FF2B5EF4-FFF2-40B4-BE49-F238E27FC236}">
                <a16:creationId xmlns:a16="http://schemas.microsoft.com/office/drawing/2014/main" id="{C8925418-06B6-D74A-BCCE-B9F5DF1BF28C}"/>
              </a:ext>
            </a:extLst>
          </p:cNvPr>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SAMUEL</a:t>
            </a:r>
          </a:p>
        </p:txBody>
      </p:sp>
      <p:sp>
        <p:nvSpPr>
          <p:cNvPr id="24582" name="Rectangle 7">
            <a:extLst>
              <a:ext uri="{FF2B5EF4-FFF2-40B4-BE49-F238E27FC236}">
                <a16:creationId xmlns:a16="http://schemas.microsoft.com/office/drawing/2014/main" id="{47E3A76C-C85B-4D45-80D4-99DADC64C5C1}"/>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48" name="Text Box 8">
            <a:extLst>
              <a:ext uri="{FF2B5EF4-FFF2-40B4-BE49-F238E27FC236}">
                <a16:creationId xmlns:a16="http://schemas.microsoft.com/office/drawing/2014/main" id="{3796C231-80B8-5841-86B1-E8648BE4B056}"/>
              </a:ext>
            </a:extLst>
          </p:cNvPr>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7:15</a:t>
            </a:r>
          </a:p>
        </p:txBody>
      </p:sp>
      <p:grpSp>
        <p:nvGrpSpPr>
          <p:cNvPr id="24584" name="Group 9">
            <a:extLst>
              <a:ext uri="{FF2B5EF4-FFF2-40B4-BE49-F238E27FC236}">
                <a16:creationId xmlns:a16="http://schemas.microsoft.com/office/drawing/2014/main" id="{63508B4F-9984-CB42-A210-AF7BB255077C}"/>
              </a:ext>
            </a:extLst>
          </p:cNvPr>
          <p:cNvGrpSpPr>
            <a:grpSpLocks/>
          </p:cNvGrpSpPr>
          <p:nvPr/>
        </p:nvGrpSpPr>
        <p:grpSpPr bwMode="auto">
          <a:xfrm>
            <a:off x="7983538" y="3429000"/>
            <a:ext cx="974725" cy="633413"/>
            <a:chOff x="5029" y="2160"/>
            <a:chExt cx="614" cy="399"/>
          </a:xfrm>
        </p:grpSpPr>
        <p:sp>
          <p:nvSpPr>
            <p:cNvPr id="24619" name="Freeform 10">
              <a:extLst>
                <a:ext uri="{FF2B5EF4-FFF2-40B4-BE49-F238E27FC236}">
                  <a16:creationId xmlns:a16="http://schemas.microsoft.com/office/drawing/2014/main" id="{6509542B-EB5D-D240-86C0-6F45BA164C55}"/>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0" name="Freeform 11">
              <a:extLst>
                <a:ext uri="{FF2B5EF4-FFF2-40B4-BE49-F238E27FC236}">
                  <a16:creationId xmlns:a16="http://schemas.microsoft.com/office/drawing/2014/main" id="{DD31E8B3-C105-9844-A932-E1B2B5876A27}"/>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1" name="Rectangle 12">
              <a:extLst>
                <a:ext uri="{FF2B5EF4-FFF2-40B4-BE49-F238E27FC236}">
                  <a16:creationId xmlns:a16="http://schemas.microsoft.com/office/drawing/2014/main" id="{8BAB11D8-A45D-A84D-8279-956BF9FAD856}"/>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4622" name="Freeform 13">
              <a:extLst>
                <a:ext uri="{FF2B5EF4-FFF2-40B4-BE49-F238E27FC236}">
                  <a16:creationId xmlns:a16="http://schemas.microsoft.com/office/drawing/2014/main" id="{BF85E4EB-BA84-6E4C-9195-D578DFC328ED}"/>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3" name="AutoShape 14">
              <a:extLst>
                <a:ext uri="{FF2B5EF4-FFF2-40B4-BE49-F238E27FC236}">
                  <a16:creationId xmlns:a16="http://schemas.microsoft.com/office/drawing/2014/main" id="{1DF7C1E1-1E7E-CA4D-BCF1-B5773E4B49CB}"/>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24" name="Rectangle 15">
              <a:extLst>
                <a:ext uri="{FF2B5EF4-FFF2-40B4-BE49-F238E27FC236}">
                  <a16:creationId xmlns:a16="http://schemas.microsoft.com/office/drawing/2014/main" id="{6CEBFDCB-A70E-4648-B7F5-94F048D676B3}"/>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25" name="AutoShape 16">
              <a:extLst>
                <a:ext uri="{FF2B5EF4-FFF2-40B4-BE49-F238E27FC236}">
                  <a16:creationId xmlns:a16="http://schemas.microsoft.com/office/drawing/2014/main" id="{5570266A-45F1-4A41-881C-E77BAFD5BF3A}"/>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26" name="Line 17">
              <a:extLst>
                <a:ext uri="{FF2B5EF4-FFF2-40B4-BE49-F238E27FC236}">
                  <a16:creationId xmlns:a16="http://schemas.microsoft.com/office/drawing/2014/main" id="{BBDE9021-D9E0-454F-A02D-275B74FA624A}"/>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Line 18">
              <a:extLst>
                <a:ext uri="{FF2B5EF4-FFF2-40B4-BE49-F238E27FC236}">
                  <a16:creationId xmlns:a16="http://schemas.microsoft.com/office/drawing/2014/main" id="{8E56CB38-6C7F-4B46-B2BF-C4DB47B36A45}"/>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Rectangle 19">
              <a:extLst>
                <a:ext uri="{FF2B5EF4-FFF2-40B4-BE49-F238E27FC236}">
                  <a16:creationId xmlns:a16="http://schemas.microsoft.com/office/drawing/2014/main" id="{66F4F9C4-AA9B-714E-A30B-516CE13421FF}"/>
                </a:ext>
              </a:extLst>
            </p:cNvPr>
            <p:cNvSpPr>
              <a:spLocks noChangeArrowheads="1"/>
            </p:cNvSpPr>
            <p:nvPr/>
          </p:nvSpPr>
          <p:spPr bwMode="auto">
            <a:xfrm>
              <a:off x="5136" y="2278"/>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Judges</a:t>
              </a:r>
            </a:p>
          </p:txBody>
        </p:sp>
        <p:sp>
          <p:nvSpPr>
            <p:cNvPr id="24629" name="Rectangle 20">
              <a:extLst>
                <a:ext uri="{FF2B5EF4-FFF2-40B4-BE49-F238E27FC236}">
                  <a16:creationId xmlns:a16="http://schemas.microsoft.com/office/drawing/2014/main" id="{71EF4B0E-0AFE-284C-8E58-942D3C840D0F}"/>
                </a:ext>
              </a:extLst>
            </p:cNvPr>
            <p:cNvSpPr>
              <a:spLocks noChangeArrowheads="1"/>
            </p:cNvSpPr>
            <p:nvPr/>
          </p:nvSpPr>
          <p:spPr bwMode="auto">
            <a:xfrm>
              <a:off x="5029" y="2160"/>
              <a:ext cx="49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ANARCHY</a:t>
              </a:r>
            </a:p>
          </p:txBody>
        </p:sp>
      </p:grpSp>
      <p:sp>
        <p:nvSpPr>
          <p:cNvPr id="24585" name="Text Box 21">
            <a:extLst>
              <a:ext uri="{FF2B5EF4-FFF2-40B4-BE49-F238E27FC236}">
                <a16:creationId xmlns:a16="http://schemas.microsoft.com/office/drawing/2014/main" id="{42406EE1-B196-8548-BA98-48D0574DD30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99063" name="Rectangle 23" hidden="1">
            <a:extLst>
              <a:ext uri="{FF2B5EF4-FFF2-40B4-BE49-F238E27FC236}">
                <a16:creationId xmlns:a16="http://schemas.microsoft.com/office/drawing/2014/main" id="{E3FEF5B0-61DC-9E4E-8831-EA2736430AAE}"/>
              </a:ext>
            </a:extLst>
          </p:cNvPr>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altLang="ko-KR" sz="2800">
                <a:effectLst>
                  <a:outerShdw blurRad="38100" dist="38100" dir="2700000" algn="tl">
                    <a:srgbClr val="DDDDDD"/>
                  </a:outerShdw>
                </a:effectLst>
                <a:ea typeface="Gulim" charset="0"/>
                <a:cs typeface="Gulim" charset="0"/>
              </a:rPr>
              <a:t>East Jerusalem and Mt of Olives aerial from s</a:t>
            </a:r>
            <a:endParaRPr lang="en-US" altLang="ko-KR">
              <a:effectLst>
                <a:outerShdw blurRad="38100" dist="38100" dir="2700000" algn="tl">
                  <a:srgbClr val="DDDDDD"/>
                </a:outerShdw>
              </a:effectLst>
              <a:ea typeface="Gulim" charset="0"/>
              <a:cs typeface="Gulim" charset="0"/>
            </a:endParaRPr>
          </a:p>
        </p:txBody>
      </p:sp>
      <p:pic>
        <p:nvPicPr>
          <p:cNvPr id="599064" name="Picture 24" descr="East Jerusalem and Mt of Olives aerial from s">
            <a:extLst>
              <a:ext uri="{FF2B5EF4-FFF2-40B4-BE49-F238E27FC236}">
                <a16:creationId xmlns:a16="http://schemas.microsoft.com/office/drawing/2014/main" id="{25C5DAF9-DC3B-884A-9FAD-090EF5152D2F}"/>
              </a:ext>
            </a:extLst>
          </p:cNvPr>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88" name="Rectangle 25">
            <a:extLst>
              <a:ext uri="{FF2B5EF4-FFF2-40B4-BE49-F238E27FC236}">
                <a16:creationId xmlns:a16="http://schemas.microsoft.com/office/drawing/2014/main" id="{7942C2A7-C9C8-E34A-AFBE-704703B0F3C9}"/>
              </a:ext>
            </a:extLst>
          </p:cNvPr>
          <p:cNvSpPr>
            <a:spLocks noChangeArrowheads="1"/>
          </p:cNvSpPr>
          <p:nvPr/>
        </p:nvSpPr>
        <p:spPr bwMode="auto">
          <a:xfrm>
            <a:off x="249238" y="4016375"/>
            <a:ext cx="1236662" cy="1435100"/>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9" name="Rectangle 26">
            <a:extLst>
              <a:ext uri="{FF2B5EF4-FFF2-40B4-BE49-F238E27FC236}">
                <a16:creationId xmlns:a16="http://schemas.microsoft.com/office/drawing/2014/main" id="{BC1353CB-D93C-9045-BDE6-499A77C84D49}"/>
              </a:ext>
            </a:extLst>
          </p:cNvPr>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0" name="Line 28">
            <a:extLst>
              <a:ext uri="{FF2B5EF4-FFF2-40B4-BE49-F238E27FC236}">
                <a16:creationId xmlns:a16="http://schemas.microsoft.com/office/drawing/2014/main" id="{4E68D1DE-496E-AE4C-84BC-5B6D293E1CBB}"/>
              </a:ext>
            </a:extLst>
          </p:cNvPr>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a:extLst>
              <a:ext uri="{FF2B5EF4-FFF2-40B4-BE49-F238E27FC236}">
                <a16:creationId xmlns:a16="http://schemas.microsoft.com/office/drawing/2014/main" id="{89DC530A-DC7C-D74A-8DCC-A8B0267A7809}"/>
              </a:ext>
            </a:extLst>
          </p:cNvPr>
          <p:cNvSpPr txBox="1">
            <a:spLocks noChangeArrowheads="1"/>
          </p:cNvSpPr>
          <p:nvPr/>
        </p:nvSpPr>
        <p:spPr bwMode="auto">
          <a:xfrm>
            <a:off x="1817688" y="212725"/>
            <a:ext cx="4872037"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altLang="ko-KR" b="1">
                <a:solidFill>
                  <a:schemeClr val="bg2"/>
                </a:solidFill>
                <a:latin typeface="Arial" charset="0"/>
                <a:ea typeface="Gulim" pitchFamily="34" charset="-127"/>
                <a:cs typeface="Gulim" pitchFamily="34" charset="-127"/>
              </a:rPr>
              <a:t>Nebi Samwil (Dekat Ramah)</a:t>
            </a:r>
          </a:p>
        </p:txBody>
      </p:sp>
      <p:sp>
        <p:nvSpPr>
          <p:cNvPr id="599070" name="Text Box 30">
            <a:extLst>
              <a:ext uri="{FF2B5EF4-FFF2-40B4-BE49-F238E27FC236}">
                <a16:creationId xmlns:a16="http://schemas.microsoft.com/office/drawing/2014/main" id="{EA28EE2D-9AD4-744A-885D-71273353B540}"/>
              </a:ext>
            </a:extLst>
          </p:cNvPr>
          <p:cNvSpPr txBox="1">
            <a:spLocks noChangeArrowheads="1"/>
          </p:cNvSpPr>
          <p:nvPr/>
        </p:nvSpPr>
        <p:spPr bwMode="auto">
          <a:xfrm>
            <a:off x="4038600" y="3852863"/>
            <a:ext cx="10096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altLang="ko-KR" sz="1800" b="1">
                <a:solidFill>
                  <a:schemeClr val="tx1"/>
                </a:solidFill>
                <a:latin typeface="Arial" charset="0"/>
                <a:ea typeface="Gulim" pitchFamily="34" charset="-127"/>
                <a:cs typeface="Gulim" pitchFamily="34" charset="-127"/>
              </a:rPr>
              <a:t>Betania</a:t>
            </a:r>
          </a:p>
        </p:txBody>
      </p:sp>
      <p:sp>
        <p:nvSpPr>
          <p:cNvPr id="24593" name="Line 31">
            <a:extLst>
              <a:ext uri="{FF2B5EF4-FFF2-40B4-BE49-F238E27FC236}">
                <a16:creationId xmlns:a16="http://schemas.microsoft.com/office/drawing/2014/main" id="{AD8C670B-161A-2143-8D1A-78D64C5F430C}"/>
              </a:ext>
            </a:extLst>
          </p:cNvPr>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4" name="Rectangle 33">
            <a:extLst>
              <a:ext uri="{FF2B5EF4-FFF2-40B4-BE49-F238E27FC236}">
                <a16:creationId xmlns:a16="http://schemas.microsoft.com/office/drawing/2014/main" id="{08991C60-3ADF-854C-B76B-2083DB8E4901}"/>
              </a:ext>
            </a:extLst>
          </p:cNvPr>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74" name="Text Box 34">
            <a:extLst>
              <a:ext uri="{FF2B5EF4-FFF2-40B4-BE49-F238E27FC236}">
                <a16:creationId xmlns:a16="http://schemas.microsoft.com/office/drawing/2014/main" id="{A8C6CBCA-BB2B-1441-90F5-9C8EADD3F60A}"/>
              </a:ext>
            </a:extLst>
          </p:cNvPr>
          <p:cNvSpPr txBox="1">
            <a:spLocks noChangeArrowheads="1"/>
          </p:cNvSpPr>
          <p:nvPr/>
        </p:nvSpPr>
        <p:spPr bwMode="auto">
          <a:xfrm>
            <a:off x="2155825" y="3622675"/>
            <a:ext cx="136525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altLang="ko-KR" sz="1800" b="1">
                <a:solidFill>
                  <a:schemeClr val="tx1"/>
                </a:solidFill>
                <a:latin typeface="Arial" charset="0"/>
                <a:ea typeface="Gulim" pitchFamily="34" charset="-127"/>
                <a:cs typeface="Gulim" pitchFamily="34" charset="-127"/>
              </a:rPr>
              <a:t>Bkt. Zaitun</a:t>
            </a:r>
          </a:p>
        </p:txBody>
      </p:sp>
      <p:sp>
        <p:nvSpPr>
          <p:cNvPr id="599075" name="Text Box 35">
            <a:extLst>
              <a:ext uri="{FF2B5EF4-FFF2-40B4-BE49-F238E27FC236}">
                <a16:creationId xmlns:a16="http://schemas.microsoft.com/office/drawing/2014/main" id="{0C813AD6-656D-D248-BA54-9CF22B2F28AB}"/>
              </a:ext>
            </a:extLst>
          </p:cNvPr>
          <p:cNvSpPr txBox="1">
            <a:spLocks noChangeArrowheads="1"/>
          </p:cNvSpPr>
          <p:nvPr/>
        </p:nvSpPr>
        <p:spPr bwMode="auto">
          <a:xfrm>
            <a:off x="254000" y="3965575"/>
            <a:ext cx="1303338" cy="146526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1" hangingPunct="1">
              <a:defRPr/>
            </a:pPr>
            <a:r>
              <a:rPr lang="en-US" altLang="ko-KR" sz="1800" b="1">
                <a:solidFill>
                  <a:schemeClr val="tx1"/>
                </a:solidFill>
                <a:latin typeface="Arial" charset="0"/>
                <a:ea typeface="Gulim" charset="0"/>
                <a:cs typeface="Gulim" charset="0"/>
              </a:rPr>
              <a:t>Mesjid Dome of the Rock (Kubah Batu)</a:t>
            </a:r>
            <a:endParaRPr lang="en-US" altLang="ko-KR" sz="1800">
              <a:solidFill>
                <a:srgbClr val="FFEA18"/>
              </a:solidFill>
              <a:latin typeface="Arial" charset="0"/>
              <a:ea typeface="Gulim" charset="0"/>
              <a:cs typeface="Gulim" charset="0"/>
            </a:endParaRPr>
          </a:p>
        </p:txBody>
      </p:sp>
      <p:sp>
        <p:nvSpPr>
          <p:cNvPr id="24597" name="Line 36">
            <a:extLst>
              <a:ext uri="{FF2B5EF4-FFF2-40B4-BE49-F238E27FC236}">
                <a16:creationId xmlns:a16="http://schemas.microsoft.com/office/drawing/2014/main" id="{77B0CB0E-404F-1443-9C56-372C3B6A47D6}"/>
              </a:ext>
            </a:extLst>
          </p:cNvPr>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Text Box 42">
            <a:extLst>
              <a:ext uri="{FF2B5EF4-FFF2-40B4-BE49-F238E27FC236}">
                <a16:creationId xmlns:a16="http://schemas.microsoft.com/office/drawing/2014/main" id="{41CBA580-F2CC-BC48-AB99-B679A66993E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4599" name="Text Box 43">
            <a:extLst>
              <a:ext uri="{FF2B5EF4-FFF2-40B4-BE49-F238E27FC236}">
                <a16:creationId xmlns:a16="http://schemas.microsoft.com/office/drawing/2014/main" id="{B74CA69E-69DC-0348-A2C6-AD949DC15CCD}"/>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99084" name="Rectangle 44">
            <a:extLst>
              <a:ext uri="{FF2B5EF4-FFF2-40B4-BE49-F238E27FC236}">
                <a16:creationId xmlns:a16="http://schemas.microsoft.com/office/drawing/2014/main" id="{E0FE6800-F4B2-524E-AF83-E6E0F3447B2A}"/>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24601" name="Text Box 45">
            <a:extLst>
              <a:ext uri="{FF2B5EF4-FFF2-40B4-BE49-F238E27FC236}">
                <a16:creationId xmlns:a16="http://schemas.microsoft.com/office/drawing/2014/main" id="{DD64CF0C-AA24-E041-905B-E065197D561F}"/>
              </a:ext>
            </a:extLst>
          </p:cNvPr>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2000" b="1">
              <a:solidFill>
                <a:schemeClr val="tx1"/>
              </a:solidFill>
              <a:ea typeface="Gulim" panose="020B0600000101010101" pitchFamily="34" charset="-127"/>
            </a:endParaRPr>
          </a:p>
        </p:txBody>
      </p:sp>
      <p:sp>
        <p:nvSpPr>
          <p:cNvPr id="599089" name="Rectangle 49">
            <a:extLst>
              <a:ext uri="{FF2B5EF4-FFF2-40B4-BE49-F238E27FC236}">
                <a16:creationId xmlns:a16="http://schemas.microsoft.com/office/drawing/2014/main" id="{719BC1A1-C9FC-DA49-91AA-4724F4F30D98}"/>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11</a:t>
            </a:r>
          </a:p>
        </p:txBody>
      </p:sp>
      <p:sp>
        <p:nvSpPr>
          <p:cNvPr id="24603" name="Rectangle 51">
            <a:extLst>
              <a:ext uri="{FF2B5EF4-FFF2-40B4-BE49-F238E27FC236}">
                <a16:creationId xmlns:a16="http://schemas.microsoft.com/office/drawing/2014/main" id="{79ADF046-15BC-A141-82D4-C96A501ADF95}"/>
              </a:ext>
            </a:extLst>
          </p:cNvPr>
          <p:cNvSpPr>
            <a:spLocks noChangeArrowheads="1"/>
          </p:cNvSpPr>
          <p:nvPr/>
        </p:nvSpPr>
        <p:spPr bwMode="auto">
          <a:xfrm>
            <a:off x="7378700" y="3876675"/>
            <a:ext cx="1490663" cy="9318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92" name="Text Box 52">
            <a:extLst>
              <a:ext uri="{FF2B5EF4-FFF2-40B4-BE49-F238E27FC236}">
                <a16:creationId xmlns:a16="http://schemas.microsoft.com/office/drawing/2014/main" id="{EE4C806B-25EB-124C-B579-BB7BF1BAF122}"/>
              </a:ext>
            </a:extLst>
          </p:cNvPr>
          <p:cNvSpPr txBox="1">
            <a:spLocks noChangeArrowheads="1"/>
          </p:cNvSpPr>
          <p:nvPr/>
        </p:nvSpPr>
        <p:spPr bwMode="auto">
          <a:xfrm>
            <a:off x="7472363" y="3852863"/>
            <a:ext cx="1303337" cy="91598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altLang="ko-KR" sz="1800" b="1">
                <a:solidFill>
                  <a:schemeClr val="tx1"/>
                </a:solidFill>
                <a:latin typeface="Arial" charset="0"/>
                <a:ea typeface="Gulim" pitchFamily="34" charset="-127"/>
                <a:cs typeface="Gulim" pitchFamily="34" charset="-127"/>
              </a:rPr>
              <a:t>Jalan Besar ke Yerikho</a:t>
            </a:r>
          </a:p>
        </p:txBody>
      </p:sp>
      <p:sp>
        <p:nvSpPr>
          <p:cNvPr id="599094" name="Oval 54">
            <a:extLst>
              <a:ext uri="{FF2B5EF4-FFF2-40B4-BE49-F238E27FC236}">
                <a16:creationId xmlns:a16="http://schemas.microsoft.com/office/drawing/2014/main" id="{3031B5FA-FD8B-834F-84E5-33096DEFE476}"/>
              </a:ext>
            </a:extLst>
          </p:cNvPr>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5" name="Oval 55">
            <a:extLst>
              <a:ext uri="{FF2B5EF4-FFF2-40B4-BE49-F238E27FC236}">
                <a16:creationId xmlns:a16="http://schemas.microsoft.com/office/drawing/2014/main" id="{22E5400C-9653-AC4A-AF23-18233D0D5BE9}"/>
              </a:ext>
            </a:extLst>
          </p:cNvPr>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6" name="Oval 56">
            <a:extLst>
              <a:ext uri="{FF2B5EF4-FFF2-40B4-BE49-F238E27FC236}">
                <a16:creationId xmlns:a16="http://schemas.microsoft.com/office/drawing/2014/main" id="{302597A2-0058-9D40-9562-75DE31615B5B}"/>
              </a:ext>
            </a:extLst>
          </p:cNvPr>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7" name="Oval 57">
            <a:extLst>
              <a:ext uri="{FF2B5EF4-FFF2-40B4-BE49-F238E27FC236}">
                <a16:creationId xmlns:a16="http://schemas.microsoft.com/office/drawing/2014/main" id="{54318823-5090-A44C-A6A5-DFF3B3C8881A}"/>
              </a:ext>
            </a:extLst>
          </p:cNvPr>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8" name="Oval 58">
            <a:extLst>
              <a:ext uri="{FF2B5EF4-FFF2-40B4-BE49-F238E27FC236}">
                <a16:creationId xmlns:a16="http://schemas.microsoft.com/office/drawing/2014/main" id="{421DBAC9-C899-1B40-9198-FFDEB95E8D41}"/>
              </a:ext>
            </a:extLst>
          </p:cNvPr>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9" name="Oval 59">
            <a:extLst>
              <a:ext uri="{FF2B5EF4-FFF2-40B4-BE49-F238E27FC236}">
                <a16:creationId xmlns:a16="http://schemas.microsoft.com/office/drawing/2014/main" id="{A0A6524F-64AA-FD4B-AE44-F5BB8683D97E}"/>
              </a:ext>
            </a:extLst>
          </p:cNvPr>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100" name="Oval 60">
            <a:extLst>
              <a:ext uri="{FF2B5EF4-FFF2-40B4-BE49-F238E27FC236}">
                <a16:creationId xmlns:a16="http://schemas.microsoft.com/office/drawing/2014/main" id="{73B1594B-C62F-EE4A-9D6F-799A4DD3C785}"/>
              </a:ext>
            </a:extLst>
          </p:cNvPr>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4612" name="Oval 61">
            <a:extLst>
              <a:ext uri="{FF2B5EF4-FFF2-40B4-BE49-F238E27FC236}">
                <a16:creationId xmlns:a16="http://schemas.microsoft.com/office/drawing/2014/main" id="{45AB9C03-806D-9B47-9FC0-BBB228227E6E}"/>
              </a:ext>
            </a:extLst>
          </p:cNvPr>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67" name="Line 27">
            <a:extLst>
              <a:ext uri="{FF2B5EF4-FFF2-40B4-BE49-F238E27FC236}">
                <a16:creationId xmlns:a16="http://schemas.microsoft.com/office/drawing/2014/main" id="{396D1C2B-FD63-3C40-B215-467EA19F748F}"/>
              </a:ext>
            </a:extLst>
          </p:cNvPr>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latin typeface="Comic Sans MS" charset="0"/>
              <a:ea typeface="+mn-ea"/>
            </a:endParaRPr>
          </a:p>
        </p:txBody>
      </p:sp>
      <p:sp>
        <p:nvSpPr>
          <p:cNvPr id="24614" name="Rectangle 63">
            <a:extLst>
              <a:ext uri="{FF2B5EF4-FFF2-40B4-BE49-F238E27FC236}">
                <a16:creationId xmlns:a16="http://schemas.microsoft.com/office/drawing/2014/main" id="{66ABC563-BF07-914B-A410-863E661D97DE}"/>
              </a:ext>
            </a:extLst>
          </p:cNvPr>
          <p:cNvSpPr>
            <a:spLocks noChangeArrowheads="1"/>
          </p:cNvSpPr>
          <p:nvPr/>
        </p:nvSpPr>
        <p:spPr bwMode="auto">
          <a:xfrm>
            <a:off x="2324100" y="1465263"/>
            <a:ext cx="6097588" cy="146526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87" name="Text Box 47">
            <a:extLst>
              <a:ext uri="{FF2B5EF4-FFF2-40B4-BE49-F238E27FC236}">
                <a16:creationId xmlns:a16="http://schemas.microsoft.com/office/drawing/2014/main" id="{CE069611-CA0C-6342-AD26-7EBC7C4ECDE7}"/>
              </a:ext>
            </a:extLst>
          </p:cNvPr>
          <p:cNvSpPr txBox="1">
            <a:spLocks noChangeArrowheads="1"/>
          </p:cNvSpPr>
          <p:nvPr/>
        </p:nvSpPr>
        <p:spPr bwMode="auto">
          <a:xfrm>
            <a:off x="2403475" y="1414463"/>
            <a:ext cx="6065838" cy="13731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ko-KR" b="1">
                <a:solidFill>
                  <a:srgbClr val="FFEA18"/>
                </a:solidFill>
                <a:latin typeface="Comic Sans MS" charset="0"/>
                <a:ea typeface="Gulim" pitchFamily="34" charset="-127"/>
                <a:cs typeface="Gulim" pitchFamily="34" charset="-127"/>
              </a:rPr>
              <a:t>Samuel: Nabi dan Hakim; Rumah dan Tempat Kelahirannya menurut tradisi sebelah Utara Yerusalem</a:t>
            </a:r>
          </a:p>
        </p:txBody>
      </p:sp>
      <p:sp>
        <p:nvSpPr>
          <p:cNvPr id="24616" name="Text Box 64">
            <a:extLst>
              <a:ext uri="{FF2B5EF4-FFF2-40B4-BE49-F238E27FC236}">
                <a16:creationId xmlns:a16="http://schemas.microsoft.com/office/drawing/2014/main" id="{520ECA05-B3E6-A34A-B56E-04DD4D38491E}"/>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sp>
        <p:nvSpPr>
          <p:cNvPr id="24617" name="Rectangle 65">
            <a:extLst>
              <a:ext uri="{FF2B5EF4-FFF2-40B4-BE49-F238E27FC236}">
                <a16:creationId xmlns:a16="http://schemas.microsoft.com/office/drawing/2014/main" id="{623C4E09-A609-1B42-A4CF-B480C177803A}"/>
              </a:ext>
            </a:extLst>
          </p:cNvPr>
          <p:cNvSpPr>
            <a:spLocks noChangeArrowheads="1"/>
          </p:cNvSpPr>
          <p:nvPr/>
        </p:nvSpPr>
        <p:spPr bwMode="auto">
          <a:xfrm>
            <a:off x="0" y="2686050"/>
            <a:ext cx="1204913" cy="65881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72" name="Text Box 32">
            <a:extLst>
              <a:ext uri="{FF2B5EF4-FFF2-40B4-BE49-F238E27FC236}">
                <a16:creationId xmlns:a16="http://schemas.microsoft.com/office/drawing/2014/main" id="{5C31FA75-470F-0C4D-AFB1-9DF405156818}"/>
              </a:ext>
            </a:extLst>
          </p:cNvPr>
          <p:cNvSpPr txBox="1">
            <a:spLocks noChangeArrowheads="1"/>
          </p:cNvSpPr>
          <p:nvPr/>
        </p:nvSpPr>
        <p:spPr bwMode="auto">
          <a:xfrm>
            <a:off x="0" y="2651125"/>
            <a:ext cx="1243013"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1" hangingPunct="1">
              <a:defRPr/>
            </a:pPr>
            <a:r>
              <a:rPr lang="en-US" altLang="ko-KR" sz="1800" b="1">
                <a:solidFill>
                  <a:schemeClr val="tx1"/>
                </a:solidFill>
                <a:latin typeface="Arial" charset="0"/>
                <a:ea typeface="Gulim" charset="0"/>
                <a:cs typeface="Gulim" charset="0"/>
              </a:rPr>
              <a:t>Bukit Bait Allah</a:t>
            </a:r>
            <a:endParaRPr lang="en-US" altLang="ko-KR" sz="1800">
              <a:solidFill>
                <a:srgbClr val="FFEA18"/>
              </a:solidFill>
              <a:latin typeface="Arial" charset="0"/>
              <a:ea typeface="Gulim" charset="0"/>
              <a:cs typeface="Gulim"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2658" name="Rectangle 2">
            <a:extLst>
              <a:ext uri="{FF2B5EF4-FFF2-40B4-BE49-F238E27FC236}">
                <a16:creationId xmlns:a16="http://schemas.microsoft.com/office/drawing/2014/main" id="{C42FB14A-B64C-B944-A32C-3DE233A177CF}"/>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6626" name="AutoShape 3">
            <a:extLst>
              <a:ext uri="{FF2B5EF4-FFF2-40B4-BE49-F238E27FC236}">
                <a16:creationId xmlns:a16="http://schemas.microsoft.com/office/drawing/2014/main" id="{03A98A3E-0031-0B47-8125-09518DAB336E}"/>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27" name="Rectangle 4">
            <a:extLst>
              <a:ext uri="{FF2B5EF4-FFF2-40B4-BE49-F238E27FC236}">
                <a16:creationId xmlns:a16="http://schemas.microsoft.com/office/drawing/2014/main" id="{AA30839D-26DC-3840-9B6D-B676F3FDF11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28" name="Rectangle 5">
            <a:extLst>
              <a:ext uri="{FF2B5EF4-FFF2-40B4-BE49-F238E27FC236}">
                <a16:creationId xmlns:a16="http://schemas.microsoft.com/office/drawing/2014/main" id="{5C4B2081-F95E-0F40-AE65-35F9005109EA}"/>
              </a:ext>
            </a:extLst>
          </p:cNvPr>
          <p:cNvSpPr>
            <a:spLocks noChangeArrowheads="1"/>
          </p:cNvSpPr>
          <p:nvPr/>
        </p:nvSpPr>
        <p:spPr bwMode="auto">
          <a:xfrm>
            <a:off x="3046413" y="1011238"/>
            <a:ext cx="1212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ANARKI</a:t>
            </a:r>
          </a:p>
          <a:p>
            <a:endParaRPr lang="ko-KR" altLang="en-US" sz="2000" b="1">
              <a:solidFill>
                <a:schemeClr val="accent2"/>
              </a:solidFill>
              <a:latin typeface="Times" pitchFamily="2" charset="0"/>
              <a:ea typeface="Gulim" panose="020B0600000101010101" pitchFamily="34" charset="-127"/>
            </a:endParaRPr>
          </a:p>
        </p:txBody>
      </p:sp>
      <p:sp>
        <p:nvSpPr>
          <p:cNvPr id="582662" name="Rectangle 6">
            <a:extLst>
              <a:ext uri="{FF2B5EF4-FFF2-40B4-BE49-F238E27FC236}">
                <a16:creationId xmlns:a16="http://schemas.microsoft.com/office/drawing/2014/main" id="{3003B898-37A5-CC41-BDED-11A4B481AFA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2663" name="Line 7">
            <a:extLst>
              <a:ext uri="{FF2B5EF4-FFF2-40B4-BE49-F238E27FC236}">
                <a16:creationId xmlns:a16="http://schemas.microsoft.com/office/drawing/2014/main" id="{578EF3D4-2716-E148-9C3C-531DF09C301E}"/>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6631" name="Freeform 8">
            <a:extLst>
              <a:ext uri="{FF2B5EF4-FFF2-40B4-BE49-F238E27FC236}">
                <a16:creationId xmlns:a16="http://schemas.microsoft.com/office/drawing/2014/main" id="{F41E801C-7511-E140-9DDE-17D0355AA793}"/>
              </a:ext>
            </a:extLst>
          </p:cNvPr>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2" name="Rectangle 9">
            <a:extLst>
              <a:ext uri="{FF2B5EF4-FFF2-40B4-BE49-F238E27FC236}">
                <a16:creationId xmlns:a16="http://schemas.microsoft.com/office/drawing/2014/main" id="{8FAE7546-15B1-B34F-892E-ABD75D0F6AFF}"/>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3" name="Rectangle 10">
            <a:extLst>
              <a:ext uri="{FF2B5EF4-FFF2-40B4-BE49-F238E27FC236}">
                <a16:creationId xmlns:a16="http://schemas.microsoft.com/office/drawing/2014/main" id="{F358BBDD-22F3-214B-A4ED-7715E6A6BC13}"/>
              </a:ext>
            </a:extLst>
          </p:cNvPr>
          <p:cNvSpPr>
            <a:spLocks noChangeArrowheads="1"/>
          </p:cNvSpPr>
          <p:nvPr/>
        </p:nvSpPr>
        <p:spPr bwMode="auto">
          <a:xfrm>
            <a:off x="3292475" y="1730375"/>
            <a:ext cx="28654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HAKIM-HAKIM</a:t>
            </a:r>
          </a:p>
        </p:txBody>
      </p:sp>
      <p:sp>
        <p:nvSpPr>
          <p:cNvPr id="26634" name="Rectangle 11">
            <a:extLst>
              <a:ext uri="{FF2B5EF4-FFF2-40B4-BE49-F238E27FC236}">
                <a16:creationId xmlns:a16="http://schemas.microsoft.com/office/drawing/2014/main" id="{6C86E4F3-609A-724D-B249-1370FC6C4288}"/>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5" name="Line 12">
            <a:extLst>
              <a:ext uri="{FF2B5EF4-FFF2-40B4-BE49-F238E27FC236}">
                <a16:creationId xmlns:a16="http://schemas.microsoft.com/office/drawing/2014/main" id="{FA352005-2818-5D4D-86F4-8E02D386B2CC}"/>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13">
            <a:extLst>
              <a:ext uri="{FF2B5EF4-FFF2-40B4-BE49-F238E27FC236}">
                <a16:creationId xmlns:a16="http://schemas.microsoft.com/office/drawing/2014/main" id="{E18B86CA-AFD8-1244-A008-23DFFD375017}"/>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Rectangle 14">
            <a:extLst>
              <a:ext uri="{FF2B5EF4-FFF2-40B4-BE49-F238E27FC236}">
                <a16:creationId xmlns:a16="http://schemas.microsoft.com/office/drawing/2014/main" id="{D3F26014-1D13-7845-A682-6126E878FF23}"/>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8" name="Text Box 16">
            <a:extLst>
              <a:ext uri="{FF2B5EF4-FFF2-40B4-BE49-F238E27FC236}">
                <a16:creationId xmlns:a16="http://schemas.microsoft.com/office/drawing/2014/main" id="{F2BDC2E1-3DD8-5148-B62D-F98DBEE61F8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grpSp>
        <p:nvGrpSpPr>
          <p:cNvPr id="2" name="Group 35">
            <a:extLst>
              <a:ext uri="{FF2B5EF4-FFF2-40B4-BE49-F238E27FC236}">
                <a16:creationId xmlns:a16="http://schemas.microsoft.com/office/drawing/2014/main" id="{EE469398-EAA5-8849-901E-24D8296614E7}"/>
              </a:ext>
            </a:extLst>
          </p:cNvPr>
          <p:cNvGrpSpPr>
            <a:grpSpLocks/>
          </p:cNvGrpSpPr>
          <p:nvPr/>
        </p:nvGrpSpPr>
        <p:grpSpPr bwMode="auto">
          <a:xfrm>
            <a:off x="406400" y="0"/>
            <a:ext cx="8331200" cy="5864225"/>
            <a:chOff x="256" y="0"/>
            <a:chExt cx="5248" cy="3694"/>
          </a:xfrm>
        </p:grpSpPr>
        <p:sp>
          <p:nvSpPr>
            <p:cNvPr id="582671" name="Text Box 15">
              <a:extLst>
                <a:ext uri="{FF2B5EF4-FFF2-40B4-BE49-F238E27FC236}">
                  <a16:creationId xmlns:a16="http://schemas.microsoft.com/office/drawing/2014/main" id="{D1377CE7-539A-5F43-A5A1-D222DC0326F6}"/>
                </a:ext>
              </a:extLst>
            </p:cNvPr>
            <p:cNvSpPr txBox="1">
              <a:spLocks noChangeArrowheads="1"/>
            </p:cNvSpPr>
            <p:nvPr/>
          </p:nvSpPr>
          <p:spPr bwMode="auto">
            <a:xfrm>
              <a:off x="256" y="2368"/>
              <a:ext cx="5248" cy="132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6600" b="1" i="1">
                  <a:solidFill>
                    <a:srgbClr val="FFFF00"/>
                  </a:solidFill>
                  <a:ea typeface="Gulim" panose="020B0600000101010101" pitchFamily="34" charset="-127"/>
                </a:rPr>
                <a:t>“</a:t>
              </a:r>
              <a:r>
                <a:rPr lang="en-US" altLang="ko-KR" sz="6600" b="1" i="1">
                  <a:solidFill>
                    <a:srgbClr val="FFFF00"/>
                  </a:solidFill>
                  <a:ea typeface="Gulim" panose="020B0600000101010101" pitchFamily="34" charset="-127"/>
                </a:rPr>
                <a:t>KAMI INGIN SEORANG RAJA!”</a:t>
              </a:r>
            </a:p>
          </p:txBody>
        </p:sp>
        <p:sp>
          <p:nvSpPr>
            <p:cNvPr id="582673" name="Text Box 17">
              <a:extLst>
                <a:ext uri="{FF2B5EF4-FFF2-40B4-BE49-F238E27FC236}">
                  <a16:creationId xmlns:a16="http://schemas.microsoft.com/office/drawing/2014/main" id="{9E2173CF-2CBE-7D4B-B782-6D04C378280B}"/>
                </a:ext>
              </a:extLst>
            </p:cNvPr>
            <p:cNvSpPr txBox="1">
              <a:spLocks noChangeArrowheads="1"/>
            </p:cNvSpPr>
            <p:nvPr/>
          </p:nvSpPr>
          <p:spPr bwMode="auto">
            <a:xfrm>
              <a:off x="1128" y="0"/>
              <a:ext cx="1256" cy="23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8:4-9</a:t>
              </a:r>
            </a:p>
          </p:txBody>
        </p:sp>
      </p:grpSp>
      <p:grpSp>
        <p:nvGrpSpPr>
          <p:cNvPr id="26640" name="Group 43">
            <a:extLst>
              <a:ext uri="{FF2B5EF4-FFF2-40B4-BE49-F238E27FC236}">
                <a16:creationId xmlns:a16="http://schemas.microsoft.com/office/drawing/2014/main" id="{0DCB149C-26CD-584D-998F-013FCF124340}"/>
              </a:ext>
            </a:extLst>
          </p:cNvPr>
          <p:cNvGrpSpPr>
            <a:grpSpLocks/>
          </p:cNvGrpSpPr>
          <p:nvPr/>
        </p:nvGrpSpPr>
        <p:grpSpPr bwMode="auto">
          <a:xfrm>
            <a:off x="7950200" y="3429000"/>
            <a:ext cx="1019175" cy="633413"/>
            <a:chOff x="5008" y="2160"/>
            <a:chExt cx="642" cy="399"/>
          </a:xfrm>
        </p:grpSpPr>
        <p:sp>
          <p:nvSpPr>
            <p:cNvPr id="26650" name="Freeform 19">
              <a:extLst>
                <a:ext uri="{FF2B5EF4-FFF2-40B4-BE49-F238E27FC236}">
                  <a16:creationId xmlns:a16="http://schemas.microsoft.com/office/drawing/2014/main" id="{37AF135C-4CA4-CE4F-A23D-1455ED04589F}"/>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1" name="Freeform 20">
              <a:extLst>
                <a:ext uri="{FF2B5EF4-FFF2-40B4-BE49-F238E27FC236}">
                  <a16:creationId xmlns:a16="http://schemas.microsoft.com/office/drawing/2014/main" id="{CFFFC98A-F059-3642-92AD-4A69F1A1130C}"/>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2" name="Rectangle 21">
              <a:extLst>
                <a:ext uri="{FF2B5EF4-FFF2-40B4-BE49-F238E27FC236}">
                  <a16:creationId xmlns:a16="http://schemas.microsoft.com/office/drawing/2014/main" id="{FEA62434-4058-2B40-91ED-9FC87E41A19E}"/>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6653" name="Freeform 22">
              <a:extLst>
                <a:ext uri="{FF2B5EF4-FFF2-40B4-BE49-F238E27FC236}">
                  <a16:creationId xmlns:a16="http://schemas.microsoft.com/office/drawing/2014/main" id="{2F2FA0C9-6A69-D84F-93BD-1C139F311C5A}"/>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4" name="AutoShape 23">
              <a:extLst>
                <a:ext uri="{FF2B5EF4-FFF2-40B4-BE49-F238E27FC236}">
                  <a16:creationId xmlns:a16="http://schemas.microsoft.com/office/drawing/2014/main" id="{04F59E7F-3CB1-3C4E-9095-3747726DFC61}"/>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5" name="Rectangle 24">
              <a:extLst>
                <a:ext uri="{FF2B5EF4-FFF2-40B4-BE49-F238E27FC236}">
                  <a16:creationId xmlns:a16="http://schemas.microsoft.com/office/drawing/2014/main" id="{F38AACE6-A2FC-4548-A1A0-0E95D1719483}"/>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6" name="AutoShape 25">
              <a:extLst>
                <a:ext uri="{FF2B5EF4-FFF2-40B4-BE49-F238E27FC236}">
                  <a16:creationId xmlns:a16="http://schemas.microsoft.com/office/drawing/2014/main" id="{578566BD-EE52-B044-96A2-3FF692DB40E2}"/>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7" name="Line 26">
              <a:extLst>
                <a:ext uri="{FF2B5EF4-FFF2-40B4-BE49-F238E27FC236}">
                  <a16:creationId xmlns:a16="http://schemas.microsoft.com/office/drawing/2014/main" id="{88A3B3D6-DEA8-9A46-8BF7-B1311BB0C38B}"/>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8" name="Line 27">
              <a:extLst>
                <a:ext uri="{FF2B5EF4-FFF2-40B4-BE49-F238E27FC236}">
                  <a16:creationId xmlns:a16="http://schemas.microsoft.com/office/drawing/2014/main" id="{02BD73F7-DE8B-904A-9588-D994AB553EC2}"/>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Rectangle 28">
              <a:extLst>
                <a:ext uri="{FF2B5EF4-FFF2-40B4-BE49-F238E27FC236}">
                  <a16:creationId xmlns:a16="http://schemas.microsoft.com/office/drawing/2014/main" id="{823D38BD-D5CA-564A-877C-0BB2F392299E}"/>
                </a:ext>
              </a:extLst>
            </p:cNvPr>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26660" name="Rectangle 29">
              <a:extLst>
                <a:ext uri="{FF2B5EF4-FFF2-40B4-BE49-F238E27FC236}">
                  <a16:creationId xmlns:a16="http://schemas.microsoft.com/office/drawing/2014/main" id="{9C1C3096-8A35-734C-978C-E4E5B26F56E0}"/>
                </a:ext>
              </a:extLst>
            </p:cNvPr>
            <p:cNvSpPr>
              <a:spLocks noChangeArrowheads="1"/>
            </p:cNvSpPr>
            <p:nvPr/>
          </p:nvSpPr>
          <p:spPr bwMode="auto">
            <a:xfrm>
              <a:off x="5031" y="2278"/>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26661" name="Rectangle 30">
              <a:extLst>
                <a:ext uri="{FF2B5EF4-FFF2-40B4-BE49-F238E27FC236}">
                  <a16:creationId xmlns:a16="http://schemas.microsoft.com/office/drawing/2014/main" id="{EE0A1EEE-F7A3-3246-AC66-0942D199A88C}"/>
                </a:ext>
              </a:extLst>
            </p:cNvPr>
            <p:cNvSpPr>
              <a:spLocks noChangeArrowheads="1"/>
            </p:cNvSpPr>
            <p:nvPr/>
          </p:nvSpPr>
          <p:spPr bwMode="auto">
            <a:xfrm>
              <a:off x="5008"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26641" name="Text Box 31">
            <a:extLst>
              <a:ext uri="{FF2B5EF4-FFF2-40B4-BE49-F238E27FC236}">
                <a16:creationId xmlns:a16="http://schemas.microsoft.com/office/drawing/2014/main" id="{B29C20DA-6EFD-9548-89EB-42F8938C732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2688" name="Rectangle 32">
            <a:extLst>
              <a:ext uri="{FF2B5EF4-FFF2-40B4-BE49-F238E27FC236}">
                <a16:creationId xmlns:a16="http://schemas.microsoft.com/office/drawing/2014/main" id="{FFC57273-3DAD-1B44-ADE4-C54E660C0290}"/>
              </a:ext>
            </a:extLst>
          </p:cNvPr>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12</a:t>
            </a:r>
          </a:p>
        </p:txBody>
      </p:sp>
      <p:sp>
        <p:nvSpPr>
          <p:cNvPr id="26643" name="Text Box 33">
            <a:extLst>
              <a:ext uri="{FF2B5EF4-FFF2-40B4-BE49-F238E27FC236}">
                <a16:creationId xmlns:a16="http://schemas.microsoft.com/office/drawing/2014/main" id="{C7614122-BD33-314A-8385-08C28563AB19}"/>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grpSp>
        <p:nvGrpSpPr>
          <p:cNvPr id="4" name="Group 36">
            <a:extLst>
              <a:ext uri="{FF2B5EF4-FFF2-40B4-BE49-F238E27FC236}">
                <a16:creationId xmlns:a16="http://schemas.microsoft.com/office/drawing/2014/main" id="{A2ABB4AB-4127-9A44-B488-D46E65A0F80E}"/>
              </a:ext>
            </a:extLst>
          </p:cNvPr>
          <p:cNvGrpSpPr>
            <a:grpSpLocks/>
          </p:cNvGrpSpPr>
          <p:nvPr/>
        </p:nvGrpSpPr>
        <p:grpSpPr bwMode="auto">
          <a:xfrm>
            <a:off x="319088" y="-630238"/>
            <a:ext cx="8331200" cy="6591301"/>
            <a:chOff x="224" y="-12"/>
            <a:chExt cx="5248" cy="4152"/>
          </a:xfrm>
        </p:grpSpPr>
        <p:sp>
          <p:nvSpPr>
            <p:cNvPr id="582693" name="Text Box 37">
              <a:extLst>
                <a:ext uri="{FF2B5EF4-FFF2-40B4-BE49-F238E27FC236}">
                  <a16:creationId xmlns:a16="http://schemas.microsoft.com/office/drawing/2014/main" id="{CEB944E2-4AFA-334B-BE6E-6D67E504750A}"/>
                </a:ext>
              </a:extLst>
            </p:cNvPr>
            <p:cNvSpPr txBox="1">
              <a:spLocks noChangeArrowheads="1"/>
            </p:cNvSpPr>
            <p:nvPr/>
          </p:nvSpPr>
          <p:spPr bwMode="auto">
            <a:xfrm>
              <a:off x="224" y="2528"/>
              <a:ext cx="5248" cy="16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5400" b="1" i="1">
                  <a:solidFill>
                    <a:schemeClr val="hlink"/>
                  </a:solidFill>
                  <a:ea typeface="Gulim" panose="020B0600000101010101" pitchFamily="34" charset="-127"/>
                </a:rPr>
                <a:t>“</a:t>
              </a:r>
              <a:r>
                <a:rPr lang="en-US" altLang="ko-KR" sz="5400" b="1" i="1">
                  <a:solidFill>
                    <a:schemeClr val="hlink"/>
                  </a:solidFill>
                  <a:ea typeface="Gulim" panose="020B0600000101010101" pitchFamily="34" charset="-127"/>
                </a:rPr>
                <a:t>ANDA YAKIN MENGINGINKAN HAL TERSEBUT?”</a:t>
              </a:r>
            </a:p>
          </p:txBody>
        </p:sp>
        <p:sp>
          <p:nvSpPr>
            <p:cNvPr id="582694" name="Text Box 38">
              <a:extLst>
                <a:ext uri="{FF2B5EF4-FFF2-40B4-BE49-F238E27FC236}">
                  <a16:creationId xmlns:a16="http://schemas.microsoft.com/office/drawing/2014/main" id="{922A5578-75DC-9C48-881E-A91FF8DBBB4E}"/>
                </a:ext>
              </a:extLst>
            </p:cNvPr>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8:10-19</a:t>
              </a:r>
            </a:p>
          </p:txBody>
        </p:sp>
      </p:grpSp>
      <p:sp>
        <p:nvSpPr>
          <p:cNvPr id="26645" name="Text Box 39">
            <a:extLst>
              <a:ext uri="{FF2B5EF4-FFF2-40B4-BE49-F238E27FC236}">
                <a16:creationId xmlns:a16="http://schemas.microsoft.com/office/drawing/2014/main" id="{25E44058-968B-814A-AF43-22B71DB2A829}"/>
              </a:ext>
            </a:extLst>
          </p:cNvPr>
          <p:cNvSpPr txBox="1">
            <a:spLocks noChangeArrowheads="1"/>
          </p:cNvSpPr>
          <p:nvPr/>
        </p:nvSpPr>
        <p:spPr bwMode="auto">
          <a:xfrm>
            <a:off x="8594725" y="64690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sp>
        <p:nvSpPr>
          <p:cNvPr id="582696" name="Rectangle 40">
            <a:extLst>
              <a:ext uri="{FF2B5EF4-FFF2-40B4-BE49-F238E27FC236}">
                <a16:creationId xmlns:a16="http://schemas.microsoft.com/office/drawing/2014/main" id="{554FBA81-D69C-7B4B-A064-ACE8D51E669B}"/>
              </a:ext>
            </a:extLst>
          </p:cNvPr>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350</a:t>
            </a:r>
          </a:p>
        </p:txBody>
      </p:sp>
      <p:sp>
        <p:nvSpPr>
          <p:cNvPr id="582697" name="Oval 41">
            <a:extLst>
              <a:ext uri="{FF2B5EF4-FFF2-40B4-BE49-F238E27FC236}">
                <a16:creationId xmlns:a16="http://schemas.microsoft.com/office/drawing/2014/main" id="{4D2E5D0E-8C58-FC43-8426-4EE8F7A0CB4D}"/>
              </a:ext>
            </a:extLst>
          </p:cNvPr>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CF11CE98-6A57-1F4C-98FB-725A124D7F65}"/>
              </a:ext>
            </a:extLst>
          </p:cNvPr>
          <p:cNvSpPr>
            <a:spLocks noChangeArrowheads="1"/>
          </p:cNvSpPr>
          <p:nvPr/>
        </p:nvSpPr>
        <p:spPr bwMode="auto">
          <a:xfrm>
            <a:off x="3417888" y="828675"/>
            <a:ext cx="28289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4D4D4D"/>
                </a:solidFill>
                <a:latin typeface="Helvetica" pitchFamily="2" charset="0"/>
                <a:ea typeface="Gulim" panose="020B0600000101010101" pitchFamily="34" charset="-127"/>
              </a:rPr>
              <a:t>DARI</a:t>
            </a:r>
          </a:p>
          <a:p>
            <a:pPr algn="ctr"/>
            <a:r>
              <a:rPr lang="en-US" altLang="ko-KR" b="1">
                <a:solidFill>
                  <a:srgbClr val="4D4D4D"/>
                </a:solidFill>
                <a:latin typeface="Helvetica" pitchFamily="2" charset="0"/>
                <a:ea typeface="Gulim" panose="020B0600000101010101" pitchFamily="34" charset="-127"/>
              </a:rPr>
              <a:t>SEMUA HAKIM </a:t>
            </a:r>
          </a:p>
          <a:p>
            <a:pPr algn="ctr"/>
            <a:r>
              <a:rPr lang="en-US" altLang="ko-KR" b="1">
                <a:solidFill>
                  <a:srgbClr val="4D4D4D"/>
                </a:solidFill>
                <a:latin typeface="Helvetica" pitchFamily="2" charset="0"/>
                <a:ea typeface="Gulim" panose="020B0600000101010101" pitchFamily="34" charset="-127"/>
              </a:rPr>
              <a:t>ISRAEL...</a:t>
            </a:r>
          </a:p>
          <a:p>
            <a:pPr algn="ctr"/>
            <a:endParaRPr lang="ko-KR" altLang="en-US" b="1">
              <a:solidFill>
                <a:srgbClr val="4D4D4D"/>
              </a:solidFill>
              <a:latin typeface="Helvetica" pitchFamily="2" charset="0"/>
              <a:ea typeface="Gulim" panose="020B0600000101010101" pitchFamily="34" charset="-127"/>
            </a:endParaRPr>
          </a:p>
        </p:txBody>
      </p:sp>
      <p:sp>
        <p:nvSpPr>
          <p:cNvPr id="28674" name="Text Box 3">
            <a:extLst>
              <a:ext uri="{FF2B5EF4-FFF2-40B4-BE49-F238E27FC236}">
                <a16:creationId xmlns:a16="http://schemas.microsoft.com/office/drawing/2014/main" id="{B0456453-44BB-344B-9A65-38B94A962877}"/>
              </a:ext>
            </a:extLst>
          </p:cNvPr>
          <p:cNvSpPr txBox="1">
            <a:spLocks noChangeArrowheads="1"/>
          </p:cNvSpPr>
          <p:nvPr/>
        </p:nvSpPr>
        <p:spPr bwMode="auto">
          <a:xfrm rot="-1263965">
            <a:off x="334963" y="21907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b="1">
                <a:solidFill>
                  <a:srgbClr val="4D4D4D"/>
                </a:solidFill>
                <a:ea typeface="Gulim" panose="020B0600000101010101" pitchFamily="34" charset="-127"/>
              </a:rPr>
              <a:t>GIDEON</a:t>
            </a:r>
          </a:p>
        </p:txBody>
      </p:sp>
      <p:sp>
        <p:nvSpPr>
          <p:cNvPr id="28675" name="Text Box 4">
            <a:extLst>
              <a:ext uri="{FF2B5EF4-FFF2-40B4-BE49-F238E27FC236}">
                <a16:creationId xmlns:a16="http://schemas.microsoft.com/office/drawing/2014/main" id="{2C2D3AF4-1332-2545-A31D-278DB3ABCF04}"/>
              </a:ext>
            </a:extLst>
          </p:cNvPr>
          <p:cNvSpPr txBox="1">
            <a:spLocks noChangeArrowheads="1"/>
          </p:cNvSpPr>
          <p:nvPr/>
        </p:nvSpPr>
        <p:spPr bwMode="auto">
          <a:xfrm rot="-478559">
            <a:off x="1504950" y="60007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b="1">
                <a:solidFill>
                  <a:srgbClr val="4D4D4D"/>
                </a:solidFill>
                <a:ea typeface="Gulim" panose="020B0600000101010101" pitchFamily="34" charset="-127"/>
              </a:rPr>
              <a:t>SIMSON</a:t>
            </a:r>
          </a:p>
        </p:txBody>
      </p:sp>
      <p:sp>
        <p:nvSpPr>
          <p:cNvPr id="28676" name="Text Box 5">
            <a:extLst>
              <a:ext uri="{FF2B5EF4-FFF2-40B4-BE49-F238E27FC236}">
                <a16:creationId xmlns:a16="http://schemas.microsoft.com/office/drawing/2014/main" id="{D821A69F-23B7-B24D-BE5C-F8CB83AE5FD8}"/>
              </a:ext>
            </a:extLst>
          </p:cNvPr>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b="1">
                <a:solidFill>
                  <a:srgbClr val="4D4D4D"/>
                </a:solidFill>
                <a:ea typeface="Gulim" panose="020B0600000101010101" pitchFamily="34" charset="-127"/>
              </a:rPr>
              <a:t>DEBORA</a:t>
            </a:r>
          </a:p>
        </p:txBody>
      </p:sp>
      <p:sp>
        <p:nvSpPr>
          <p:cNvPr id="28677" name="Text Box 6">
            <a:extLst>
              <a:ext uri="{FF2B5EF4-FFF2-40B4-BE49-F238E27FC236}">
                <a16:creationId xmlns:a16="http://schemas.microsoft.com/office/drawing/2014/main" id="{58B5602A-978B-2B4C-9CAB-85542E171DC7}"/>
              </a:ext>
            </a:extLst>
          </p:cNvPr>
          <p:cNvSpPr txBox="1">
            <a:spLocks noChangeArrowheads="1"/>
          </p:cNvSpPr>
          <p:nvPr/>
        </p:nvSpPr>
        <p:spPr bwMode="auto">
          <a:xfrm>
            <a:off x="1841500" y="2640013"/>
            <a:ext cx="6188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4D4D4D"/>
                </a:solidFill>
                <a:latin typeface="Helvetica" pitchFamily="2" charset="0"/>
                <a:ea typeface="Gulim" panose="020B0600000101010101" pitchFamily="34" charset="-127"/>
              </a:rPr>
              <a:t>YANG TERAKHIR DAN YANG TERBESAR,</a:t>
            </a:r>
          </a:p>
          <a:p>
            <a:pPr algn="ctr"/>
            <a:r>
              <a:rPr lang="en-US" altLang="ko-KR" b="1">
                <a:solidFill>
                  <a:srgbClr val="4D4D4D"/>
                </a:solidFill>
                <a:latin typeface="Helvetica" pitchFamily="2" charset="0"/>
                <a:ea typeface="Gulim" panose="020B0600000101010101" pitchFamily="34" charset="-127"/>
              </a:rPr>
              <a:t> “NABI YANG BERKARAKTER BAIK,” ADALAH...</a:t>
            </a:r>
          </a:p>
        </p:txBody>
      </p:sp>
      <p:sp>
        <p:nvSpPr>
          <p:cNvPr id="585735" name="Rectangle 7">
            <a:extLst>
              <a:ext uri="{FF2B5EF4-FFF2-40B4-BE49-F238E27FC236}">
                <a16:creationId xmlns:a16="http://schemas.microsoft.com/office/drawing/2014/main" id="{901C7761-4425-5640-875E-68BFA7F80AC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5736" name="Line 8">
            <a:extLst>
              <a:ext uri="{FF2B5EF4-FFF2-40B4-BE49-F238E27FC236}">
                <a16:creationId xmlns:a16="http://schemas.microsoft.com/office/drawing/2014/main" id="{FC6CC56E-AD3A-2543-ABB3-41F1A65F300C}"/>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8680" name="WordArt 9">
            <a:extLst>
              <a:ext uri="{FF2B5EF4-FFF2-40B4-BE49-F238E27FC236}">
                <a16:creationId xmlns:a16="http://schemas.microsoft.com/office/drawing/2014/main" id="{2860254F-F645-2344-88BB-61F6F8786343}"/>
              </a:ext>
            </a:extLst>
          </p:cNvPr>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SAMUEL</a:t>
            </a:r>
          </a:p>
        </p:txBody>
      </p:sp>
      <p:sp>
        <p:nvSpPr>
          <p:cNvPr id="585738" name="AutoShape 10">
            <a:extLst>
              <a:ext uri="{FF2B5EF4-FFF2-40B4-BE49-F238E27FC236}">
                <a16:creationId xmlns:a16="http://schemas.microsoft.com/office/drawing/2014/main" id="{C7492A14-394E-5048-AF2D-617D75997925}"/>
              </a:ext>
            </a:extLst>
          </p:cNvPr>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Comic Sans MS" charset="0"/>
              <a:ea typeface="+mn-ea"/>
            </a:endParaRPr>
          </a:p>
        </p:txBody>
      </p:sp>
      <p:sp>
        <p:nvSpPr>
          <p:cNvPr id="585739" name="Text Box 11">
            <a:extLst>
              <a:ext uri="{FF2B5EF4-FFF2-40B4-BE49-F238E27FC236}">
                <a16:creationId xmlns:a16="http://schemas.microsoft.com/office/drawing/2014/main" id="{F58D2D8A-6E8D-0843-B0AF-2DD2B1331106}"/>
              </a:ext>
            </a:extLst>
          </p:cNvPr>
          <p:cNvSpPr txBox="1">
            <a:spLocks noChangeArrowheads="1"/>
          </p:cNvSpPr>
          <p:nvPr/>
        </p:nvSpPr>
        <p:spPr bwMode="auto">
          <a:xfrm>
            <a:off x="361950" y="2832100"/>
            <a:ext cx="4630738" cy="66833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altLang="ko-KR" sz="5400" b="1">
                <a:solidFill>
                  <a:srgbClr val="F83949"/>
                </a:solidFill>
                <a:latin typeface="Comic Sans MS" charset="0"/>
                <a:ea typeface="Gulim" pitchFamily="34" charset="-127"/>
                <a:cs typeface="Gulim" pitchFamily="34" charset="-127"/>
              </a:rPr>
              <a:t>ANARKI</a:t>
            </a:r>
          </a:p>
        </p:txBody>
      </p:sp>
      <p:sp>
        <p:nvSpPr>
          <p:cNvPr id="585740" name="Text Box 12">
            <a:extLst>
              <a:ext uri="{FF2B5EF4-FFF2-40B4-BE49-F238E27FC236}">
                <a16:creationId xmlns:a16="http://schemas.microsoft.com/office/drawing/2014/main" id="{EC2B2C57-9E12-6944-BA02-6618BA56BF60}"/>
              </a:ext>
            </a:extLst>
          </p:cNvPr>
          <p:cNvSpPr txBox="1">
            <a:spLocks noChangeArrowheads="1"/>
          </p:cNvSpPr>
          <p:nvPr/>
        </p:nvSpPr>
        <p:spPr bwMode="auto">
          <a:xfrm>
            <a:off x="4608513" y="2806700"/>
            <a:ext cx="3995737" cy="6683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altLang="ko-KR" sz="5400" b="1">
                <a:solidFill>
                  <a:srgbClr val="25A5FA"/>
                </a:solidFill>
                <a:latin typeface="Comic Sans MS" charset="0"/>
                <a:ea typeface="Gulim" pitchFamily="34" charset="-127"/>
                <a:cs typeface="Gulim" pitchFamily="34" charset="-127"/>
              </a:rPr>
              <a:t>KERAJAAN</a:t>
            </a:r>
          </a:p>
        </p:txBody>
      </p:sp>
      <p:sp>
        <p:nvSpPr>
          <p:cNvPr id="28684" name="Text Box 13">
            <a:extLst>
              <a:ext uri="{FF2B5EF4-FFF2-40B4-BE49-F238E27FC236}">
                <a16:creationId xmlns:a16="http://schemas.microsoft.com/office/drawing/2014/main" id="{0D9E85FA-0824-B245-9763-B286AE208D1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85742" name="Text Box 14">
            <a:extLst>
              <a:ext uri="{FF2B5EF4-FFF2-40B4-BE49-F238E27FC236}">
                <a16:creationId xmlns:a16="http://schemas.microsoft.com/office/drawing/2014/main" id="{F9D5D79F-8F5C-AF46-B7F2-3884E541CD3D}"/>
              </a:ext>
            </a:extLst>
          </p:cNvPr>
          <p:cNvSpPr txBox="1">
            <a:spLocks noChangeArrowheads="1"/>
          </p:cNvSpPr>
          <p:nvPr/>
        </p:nvSpPr>
        <p:spPr bwMode="auto">
          <a:xfrm>
            <a:off x="17780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9:17</a:t>
            </a:r>
          </a:p>
        </p:txBody>
      </p:sp>
      <p:sp>
        <p:nvSpPr>
          <p:cNvPr id="28686" name="Text Box 15">
            <a:extLst>
              <a:ext uri="{FF2B5EF4-FFF2-40B4-BE49-F238E27FC236}">
                <a16:creationId xmlns:a16="http://schemas.microsoft.com/office/drawing/2014/main" id="{F49249FB-2A58-7E4F-B275-69908DD5089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5744" name="Rectangle 16">
            <a:extLst>
              <a:ext uri="{FF2B5EF4-FFF2-40B4-BE49-F238E27FC236}">
                <a16:creationId xmlns:a16="http://schemas.microsoft.com/office/drawing/2014/main" id="{73DCF446-49D9-414A-9787-4A2011FDE845}"/>
              </a:ext>
            </a:extLst>
          </p:cNvPr>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13</a:t>
            </a:r>
          </a:p>
        </p:txBody>
      </p:sp>
      <p:sp>
        <p:nvSpPr>
          <p:cNvPr id="28688" name="Text Box 17">
            <a:extLst>
              <a:ext uri="{FF2B5EF4-FFF2-40B4-BE49-F238E27FC236}">
                <a16:creationId xmlns:a16="http://schemas.microsoft.com/office/drawing/2014/main" id="{E5AD7646-F622-6C47-BA88-A21778DB22F1}"/>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8689" name="Text Box 18">
            <a:extLst>
              <a:ext uri="{FF2B5EF4-FFF2-40B4-BE49-F238E27FC236}">
                <a16:creationId xmlns:a16="http://schemas.microsoft.com/office/drawing/2014/main" id="{7CB4DD5D-DDB8-2B4D-9247-E2F64B026013}"/>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4711" name="Text Box 7">
            <a:extLst>
              <a:ext uri="{FF2B5EF4-FFF2-40B4-BE49-F238E27FC236}">
                <a16:creationId xmlns:a16="http://schemas.microsoft.com/office/drawing/2014/main" id="{55526980-9C96-5E4A-B201-ED50B3444F5B}"/>
              </a:ext>
            </a:extLst>
          </p:cNvPr>
          <p:cNvSpPr txBox="1">
            <a:spLocks noChangeArrowheads="1"/>
          </p:cNvSpPr>
          <p:nvPr/>
        </p:nvSpPr>
        <p:spPr bwMode="auto">
          <a:xfrm>
            <a:off x="4079875" y="3057525"/>
            <a:ext cx="1685925"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A0532"/>
                </a:solidFill>
                <a:latin typeface="Times" charset="0"/>
                <a:ea typeface="Gulim" pitchFamily="34" charset="-127"/>
                <a:cs typeface="Gulim" pitchFamily="34" charset="-127"/>
              </a:rPr>
              <a:t>K</a:t>
            </a:r>
          </a:p>
        </p:txBody>
      </p:sp>
      <p:sp>
        <p:nvSpPr>
          <p:cNvPr id="584712" name="Rectangle 8">
            <a:extLst>
              <a:ext uri="{FF2B5EF4-FFF2-40B4-BE49-F238E27FC236}">
                <a16:creationId xmlns:a16="http://schemas.microsoft.com/office/drawing/2014/main" id="{44BEE3EE-E713-304C-BAD5-654776705EB1}"/>
              </a:ext>
            </a:extLst>
          </p:cNvPr>
          <p:cNvSpPr>
            <a:spLocks noChangeArrowheads="1"/>
          </p:cNvSpPr>
          <p:nvPr/>
        </p:nvSpPr>
        <p:spPr bwMode="auto">
          <a:xfrm>
            <a:off x="2087563" y="3081338"/>
            <a:ext cx="1611312"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584713" name="Rectangle 9">
            <a:extLst>
              <a:ext uri="{FF2B5EF4-FFF2-40B4-BE49-F238E27FC236}">
                <a16:creationId xmlns:a16="http://schemas.microsoft.com/office/drawing/2014/main" id="{25D07F5A-C230-D04A-B502-2FC0934C10D5}"/>
              </a:ext>
            </a:extLst>
          </p:cNvPr>
          <p:cNvSpPr>
            <a:spLocks noChangeArrowheads="1"/>
          </p:cNvSpPr>
          <p:nvPr/>
        </p:nvSpPr>
        <p:spPr bwMode="auto">
          <a:xfrm>
            <a:off x="1762125" y="5173663"/>
            <a:ext cx="5616575" cy="1185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ko-KR" altLang="en-US" sz="7200" i="1">
                <a:solidFill>
                  <a:srgbClr val="00FF00"/>
                </a:solidFill>
                <a:latin typeface="Times" pitchFamily="2" charset="0"/>
                <a:ea typeface="Gulim" panose="020B0600000101010101" pitchFamily="34" charset="-127"/>
              </a:rPr>
              <a:t>“</a:t>
            </a:r>
            <a:r>
              <a:rPr lang="en-US" altLang="ko-KR" sz="7200" i="1">
                <a:solidFill>
                  <a:srgbClr val="00FF00"/>
                </a:solidFill>
                <a:latin typeface="Times" pitchFamily="2" charset="0"/>
                <a:ea typeface="Gulim" panose="020B0600000101010101" pitchFamily="34" charset="-127"/>
              </a:rPr>
              <a:t>KERAJAAN”</a:t>
            </a:r>
          </a:p>
        </p:txBody>
      </p:sp>
      <p:sp>
        <p:nvSpPr>
          <p:cNvPr id="30724" name="Text Box 10">
            <a:extLst>
              <a:ext uri="{FF2B5EF4-FFF2-40B4-BE49-F238E27FC236}">
                <a16:creationId xmlns:a16="http://schemas.microsoft.com/office/drawing/2014/main" id="{4D860B49-D2CB-E041-B017-38884FBDE93B}"/>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sp>
        <p:nvSpPr>
          <p:cNvPr id="584715" name="Rectangle 11">
            <a:extLst>
              <a:ext uri="{FF2B5EF4-FFF2-40B4-BE49-F238E27FC236}">
                <a16:creationId xmlns:a16="http://schemas.microsoft.com/office/drawing/2014/main" id="{89B5F111-13B8-D544-BC59-AE2932768A0D}"/>
              </a:ext>
            </a:extLst>
          </p:cNvPr>
          <p:cNvSpPr>
            <a:spLocks noChangeArrowheads="1"/>
          </p:cNvSpPr>
          <p:nvPr/>
        </p:nvSpPr>
        <p:spPr bwMode="auto">
          <a:xfrm>
            <a:off x="8083550" y="6540500"/>
            <a:ext cx="339725" cy="268288"/>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14</a:t>
            </a:r>
          </a:p>
        </p:txBody>
      </p:sp>
      <p:pic>
        <p:nvPicPr>
          <p:cNvPr id="584716" name="Picture 12" descr="Kakap">
            <a:extLst>
              <a:ext uri="{FF2B5EF4-FFF2-40B4-BE49-F238E27FC236}">
                <a16:creationId xmlns:a16="http://schemas.microsoft.com/office/drawing/2014/main" id="{A0DC3B2C-A609-1B41-9652-D278AD2F22FC}"/>
              </a:ext>
            </a:extLst>
          </p:cNvPr>
          <p:cNvPicPr>
            <a:picLocks noChangeAspect="1" noChangeArrowheads="1"/>
          </p:cNvPicPr>
          <p:nvPr/>
        </p:nvPicPr>
        <p:blipFill>
          <a:blip r:embed="rId3"/>
          <a:srcRect/>
          <a:stretch>
            <a:fillRect/>
          </a:stretch>
        </p:blipFill>
        <p:spPr bwMode="auto">
          <a:xfrm>
            <a:off x="2347913" y="571500"/>
            <a:ext cx="4891087" cy="2668588"/>
          </a:xfrm>
          <a:prstGeom prst="rect">
            <a:avLst/>
          </a:prstGeom>
          <a:noFill/>
          <a:effectLst>
            <a:outerShdw blurRad="63500" dist="239623" dir="1920323" algn="ctr" rotWithShape="0">
              <a:srgbClr val="242424">
                <a:alpha val="74998"/>
              </a:srgbClr>
            </a:outerShdw>
          </a:effectLst>
        </p:spPr>
      </p:pic>
      <p:sp>
        <p:nvSpPr>
          <p:cNvPr id="584717" name="Text Box 13">
            <a:extLst>
              <a:ext uri="{FF2B5EF4-FFF2-40B4-BE49-F238E27FC236}">
                <a16:creationId xmlns:a16="http://schemas.microsoft.com/office/drawing/2014/main" id="{831D0175-08B3-BD41-9A33-C2D8E58CBF77}"/>
              </a:ext>
            </a:extLst>
          </p:cNvPr>
          <p:cNvSpPr txBox="1">
            <a:spLocks noChangeArrowheads="1"/>
          </p:cNvSpPr>
          <p:nvPr/>
        </p:nvSpPr>
        <p:spPr bwMode="auto">
          <a:xfrm>
            <a:off x="571500" y="3081338"/>
            <a:ext cx="1500188"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584718" name="Rectangle 14">
            <a:extLst>
              <a:ext uri="{FF2B5EF4-FFF2-40B4-BE49-F238E27FC236}">
                <a16:creationId xmlns:a16="http://schemas.microsoft.com/office/drawing/2014/main" id="{BF4827C4-5905-5246-88FB-BFB5127E06E3}"/>
              </a:ext>
            </a:extLst>
          </p:cNvPr>
          <p:cNvSpPr>
            <a:spLocks noChangeArrowheads="1"/>
          </p:cNvSpPr>
          <p:nvPr/>
        </p:nvSpPr>
        <p:spPr bwMode="auto">
          <a:xfrm>
            <a:off x="5797550" y="3076575"/>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584719" name="Rectangle 15">
            <a:extLst>
              <a:ext uri="{FF2B5EF4-FFF2-40B4-BE49-F238E27FC236}">
                <a16:creationId xmlns:a16="http://schemas.microsoft.com/office/drawing/2014/main" id="{DB5A94AB-D6CB-944F-A444-3F8ED889B406}"/>
              </a:ext>
            </a:extLst>
          </p:cNvPr>
          <p:cNvSpPr>
            <a:spLocks noChangeArrowheads="1"/>
          </p:cNvSpPr>
          <p:nvPr/>
        </p:nvSpPr>
        <p:spPr bwMode="auto">
          <a:xfrm>
            <a:off x="7254875" y="3076575"/>
            <a:ext cx="128270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pitchFamily="34" charset="-127"/>
                <a:cs typeface="Gulim" pitchFamily="34" charset="-127"/>
              </a:rPr>
              <a:t>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84716"/>
                                        </p:tgtEl>
                                        <p:attrNameLst>
                                          <p:attrName>style.visibility</p:attrName>
                                        </p:attrNameLst>
                                      </p:cBhvr>
                                      <p:to>
                                        <p:strVal val="visible"/>
                                      </p:to>
                                    </p:set>
                                    <p:anim calcmode="lin" valueType="num">
                                      <p:cBhvr additive="base">
                                        <p:cTn id="7" dur="1000" fill="hold"/>
                                        <p:tgtEl>
                                          <p:spTgt spid="584716"/>
                                        </p:tgtEl>
                                        <p:attrNameLst>
                                          <p:attrName>ppt_x</p:attrName>
                                        </p:attrNameLst>
                                      </p:cBhvr>
                                      <p:tavLst>
                                        <p:tav tm="0">
                                          <p:val>
                                            <p:strVal val="0-#ppt_w/2"/>
                                          </p:val>
                                        </p:tav>
                                        <p:tav tm="100000">
                                          <p:val>
                                            <p:strVal val="#ppt_x"/>
                                          </p:val>
                                        </p:tav>
                                      </p:tavLst>
                                    </p:anim>
                                    <p:anim calcmode="lin" valueType="num">
                                      <p:cBhvr additive="base">
                                        <p:cTn id="8" dur="1000" fill="hold"/>
                                        <p:tgtEl>
                                          <p:spTgt spid="5847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47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4712"/>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584717"/>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5847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4719"/>
                                        </p:tgtEl>
                                        <p:attrNameLst>
                                          <p:attrName>style.visibility</p:attrName>
                                        </p:attrNameLst>
                                      </p:cBhvr>
                                      <p:to>
                                        <p:strVal val="visible"/>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584717"/>
                                        </p:tgtEl>
                                        <p:attrNameLst>
                                          <p:attrName>ppt_x</p:attrName>
                                        </p:attrNameLst>
                                      </p:cBhvr>
                                      <p:tavLst>
                                        <p:tav tm="0">
                                          <p:val>
                                            <p:strVal val="ppt_x"/>
                                          </p:val>
                                        </p:tav>
                                        <p:tav tm="100000">
                                          <p:val>
                                            <p:strVal val="ppt_x"/>
                                          </p:val>
                                        </p:tav>
                                      </p:tavLst>
                                    </p:anim>
                                    <p:anim calcmode="lin" valueType="num">
                                      <p:cBhvr additive="base">
                                        <p:cTn id="23" dur="500"/>
                                        <p:tgtEl>
                                          <p:spTgt spid="584717"/>
                                        </p:tgtEl>
                                        <p:attrNameLst>
                                          <p:attrName>ppt_y</p:attrName>
                                        </p:attrNameLst>
                                      </p:cBhvr>
                                      <p:tavLst>
                                        <p:tav tm="0">
                                          <p:val>
                                            <p:strVal val="ppt_y"/>
                                          </p:val>
                                        </p:tav>
                                        <p:tav tm="100000">
                                          <p:val>
                                            <p:strVal val="1+ppt_h/2"/>
                                          </p:val>
                                        </p:tav>
                                      </p:tavLst>
                                    </p:anim>
                                    <p:set>
                                      <p:cBhvr>
                                        <p:cTn id="24" dur="1" fill="hold">
                                          <p:stCondLst>
                                            <p:cond delay="499"/>
                                          </p:stCondLst>
                                        </p:cTn>
                                        <p:tgtEl>
                                          <p:spTgt spid="584717"/>
                                        </p:tgtEl>
                                        <p:attrNameLst>
                                          <p:attrName>style.visibility</p:attrName>
                                        </p:attrNameLst>
                                      </p:cBhvr>
                                      <p:to>
                                        <p:strVal val="hidden"/>
                                      </p:to>
                                    </p:set>
                                  </p:childTnLst>
                                </p:cTn>
                              </p:par>
                              <p:par>
                                <p:cTn id="25" presetID="38" presetClass="exit" presetSubtype="0" accel="50000" fill="hold" grpId="1" nodeType="withEffect">
                                  <p:stCondLst>
                                    <p:cond delay="0"/>
                                  </p:stCondLst>
                                  <p:iterate type="lt">
                                    <p:tmPct val="50000"/>
                                  </p:iterate>
                                  <p:childTnLst>
                                    <p:anim calcmode="lin" valueType="num">
                                      <p:cBhvr>
                                        <p:cTn id="26" dur="1000">
                                          <p:stCondLst>
                                            <p:cond delay="0"/>
                                          </p:stCondLst>
                                        </p:cTn>
                                        <p:tgtEl>
                                          <p:spTgt spid="584718"/>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584718"/>
                                        </p:tgtEl>
                                        <p:attrNameLst>
                                          <p:attrName>ppt_y</p:attrName>
                                        </p:attrNameLst>
                                      </p:cBhvr>
                                      <p:tavLst>
                                        <p:tav tm="0">
                                          <p:val>
                                            <p:strVal val="ppt_y"/>
                                          </p:val>
                                        </p:tav>
                                        <p:tav tm="100000">
                                          <p:val>
                                            <p:strVal val="ppt_y+1"/>
                                          </p:val>
                                        </p:tav>
                                      </p:tavLst>
                                    </p:anim>
                                    <p:set>
                                      <p:cBhvr>
                                        <p:cTn id="28" dur="1" fill="hold">
                                          <p:stCondLst>
                                            <p:cond delay="999"/>
                                          </p:stCondLst>
                                        </p:cTn>
                                        <p:tgtEl>
                                          <p:spTgt spid="584718"/>
                                        </p:tgtEl>
                                        <p:attrNameLst>
                                          <p:attrName>style.visibility</p:attrName>
                                        </p:attrNameLst>
                                      </p:cBhvr>
                                      <p:to>
                                        <p:strVal val="hidden"/>
                                      </p:to>
                                    </p:set>
                                  </p:childTnLst>
                                </p:cTn>
                              </p:par>
                              <p:par>
                                <p:cTn id="29" presetID="38" presetClass="exit" presetSubtype="0" accel="50000" fill="hold" grpId="2" nodeType="withEffect">
                                  <p:stCondLst>
                                    <p:cond delay="0"/>
                                  </p:stCondLst>
                                  <p:iterate type="lt">
                                    <p:tmPct val="50000"/>
                                  </p:iterate>
                                  <p:childTnLst>
                                    <p:anim calcmode="lin" valueType="num">
                                      <p:cBhvr>
                                        <p:cTn id="30" dur="1000">
                                          <p:stCondLst>
                                            <p:cond delay="0"/>
                                          </p:stCondLst>
                                        </p:cTn>
                                        <p:tgtEl>
                                          <p:spTgt spid="584717"/>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584717"/>
                                        </p:tgtEl>
                                        <p:attrNameLst>
                                          <p:attrName>ppt_y</p:attrName>
                                        </p:attrNameLst>
                                      </p:cBhvr>
                                      <p:tavLst>
                                        <p:tav tm="0">
                                          <p:val>
                                            <p:strVal val="ppt_y"/>
                                          </p:val>
                                        </p:tav>
                                        <p:tav tm="100000">
                                          <p:val>
                                            <p:strVal val="ppt_y+1"/>
                                          </p:val>
                                        </p:tav>
                                      </p:tavLst>
                                    </p:anim>
                                    <p:set>
                                      <p:cBhvr>
                                        <p:cTn id="32" dur="1" fill="hold">
                                          <p:stCondLst>
                                            <p:cond delay="999"/>
                                          </p:stCondLst>
                                        </p:cTn>
                                        <p:tgtEl>
                                          <p:spTgt spid="584717"/>
                                        </p:tgtEl>
                                        <p:attrNameLst>
                                          <p:attrName>style.visibility</p:attrName>
                                        </p:attrNameLst>
                                      </p:cBhvr>
                                      <p:to>
                                        <p:strVal val="hidden"/>
                                      </p:to>
                                    </p:set>
                                  </p:childTnLst>
                                </p:cTn>
                              </p:par>
                              <p:par>
                                <p:cTn id="33" presetID="35" presetClass="path" presetSubtype="0" accel="50000" decel="50000" fill="hold" grpId="1" nodeType="withEffect">
                                  <p:stCondLst>
                                    <p:cond delay="0"/>
                                  </p:stCondLst>
                                  <p:childTnLst>
                                    <p:animMotion origin="layout" path="M -1.66667E-6 -2.22222E-6 L -0.19844 -2.22222E-6 " pathEditMode="fixed" rAng="0" ptsTypes="AA">
                                      <p:cBhvr>
                                        <p:cTn id="34" dur="2000" fill="hold"/>
                                        <p:tgtEl>
                                          <p:spTgt spid="584719"/>
                                        </p:tgtEl>
                                        <p:attrNameLst>
                                          <p:attrName>ppt_x</p:attrName>
                                          <p:attrName>ppt_y</p:attrName>
                                        </p:attrNameLst>
                                      </p:cBhvr>
                                      <p:rCtr x="-9931" y="0"/>
                                    </p:animMotion>
                                  </p:childTnLst>
                                </p:cTn>
                              </p:par>
                              <p:par>
                                <p:cTn id="35" presetID="6" presetClass="emph" presetSubtype="0" fill="hold" grpId="1" nodeType="withEffect">
                                  <p:stCondLst>
                                    <p:cond delay="0"/>
                                  </p:stCondLst>
                                  <p:childTnLst>
                                    <p:animScale>
                                      <p:cBhvr>
                                        <p:cTn id="36" dur="2000" fill="hold"/>
                                        <p:tgtEl>
                                          <p:spTgt spid="584711"/>
                                        </p:tgtEl>
                                      </p:cBhvr>
                                      <p:by x="150000" y="15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4713"/>
                                        </p:tgtEl>
                                        <p:attrNameLst>
                                          <p:attrName>style.visibility</p:attrName>
                                        </p:attrNameLst>
                                      </p:cBhvr>
                                      <p:to>
                                        <p:strVal val="visible"/>
                                      </p:to>
                                    </p:set>
                                    <p:animEffect transition="in" filter="dissolve">
                                      <p:cBhvr>
                                        <p:cTn id="41" dur="500"/>
                                        <p:tgtEl>
                                          <p:spTgt spid="584713"/>
                                        </p:tgtEl>
                                      </p:cBhvr>
                                    </p:animEffect>
                                  </p:childTnLst>
                                </p:cTn>
                              </p:par>
                              <p:par>
                                <p:cTn id="42" presetID="2" presetClass="exit" presetSubtype="2" fill="hold" nodeType="withEffect">
                                  <p:stCondLst>
                                    <p:cond delay="0"/>
                                  </p:stCondLst>
                                  <p:childTnLst>
                                    <p:anim calcmode="lin" valueType="num">
                                      <p:cBhvr additive="base">
                                        <p:cTn id="43" dur="500"/>
                                        <p:tgtEl>
                                          <p:spTgt spid="584716"/>
                                        </p:tgtEl>
                                        <p:attrNameLst>
                                          <p:attrName>ppt_x</p:attrName>
                                        </p:attrNameLst>
                                      </p:cBhvr>
                                      <p:tavLst>
                                        <p:tav tm="0">
                                          <p:val>
                                            <p:strVal val="ppt_x"/>
                                          </p:val>
                                        </p:tav>
                                        <p:tav tm="100000">
                                          <p:val>
                                            <p:strVal val="1+ppt_w/2"/>
                                          </p:val>
                                        </p:tav>
                                      </p:tavLst>
                                    </p:anim>
                                    <p:anim calcmode="lin" valueType="num">
                                      <p:cBhvr additive="base">
                                        <p:cTn id="44" dur="500"/>
                                        <p:tgtEl>
                                          <p:spTgt spid="584716"/>
                                        </p:tgtEl>
                                        <p:attrNameLst>
                                          <p:attrName>ppt_y</p:attrName>
                                        </p:attrNameLst>
                                      </p:cBhvr>
                                      <p:tavLst>
                                        <p:tav tm="0">
                                          <p:val>
                                            <p:strVal val="ppt_y"/>
                                          </p:val>
                                        </p:tav>
                                        <p:tav tm="100000">
                                          <p:val>
                                            <p:strVal val="ppt_y"/>
                                          </p:val>
                                        </p:tav>
                                      </p:tavLst>
                                    </p:anim>
                                    <p:set>
                                      <p:cBhvr>
                                        <p:cTn id="45" dur="1" fill="hold">
                                          <p:stCondLst>
                                            <p:cond delay="499"/>
                                          </p:stCondLst>
                                        </p:cTn>
                                        <p:tgtEl>
                                          <p:spTgt spid="584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utoUpdateAnimBg="0"/>
      <p:bldP spid="584711" grpId="1"/>
      <p:bldP spid="584712" grpId="0" autoUpdateAnimBg="0"/>
      <p:bldP spid="584713" grpId="0" autoUpdateAnimBg="0"/>
      <p:bldP spid="584717" grpId="0" autoUpdateAnimBg="0"/>
      <p:bldP spid="584717" grpId="1"/>
      <p:bldP spid="584717" grpId="2"/>
      <p:bldP spid="584718" grpId="0" autoUpdateAnimBg="0"/>
      <p:bldP spid="584718" grpId="1"/>
      <p:bldP spid="584719" grpId="0" autoUpdateAnimBg="0"/>
      <p:bldP spid="58471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AutoShape 96">
            <a:extLst>
              <a:ext uri="{FF2B5EF4-FFF2-40B4-BE49-F238E27FC236}">
                <a16:creationId xmlns:a16="http://schemas.microsoft.com/office/drawing/2014/main" id="{39CC4F89-DF40-3940-9EB1-27E6EE25F473}"/>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770" name="Freeform 97">
            <a:extLst>
              <a:ext uri="{FF2B5EF4-FFF2-40B4-BE49-F238E27FC236}">
                <a16:creationId xmlns:a16="http://schemas.microsoft.com/office/drawing/2014/main" id="{066ED4AD-C31A-5A49-BB7D-E898692F5786}"/>
              </a:ext>
            </a:extLst>
          </p:cNvPr>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1" name="Freeform 98">
            <a:extLst>
              <a:ext uri="{FF2B5EF4-FFF2-40B4-BE49-F238E27FC236}">
                <a16:creationId xmlns:a16="http://schemas.microsoft.com/office/drawing/2014/main" id="{D509D45F-F283-4840-BBB2-A9DCA904F3CF}"/>
              </a:ext>
            </a:extLst>
          </p:cNvPr>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9">
            <a:extLst>
              <a:ext uri="{FF2B5EF4-FFF2-40B4-BE49-F238E27FC236}">
                <a16:creationId xmlns:a16="http://schemas.microsoft.com/office/drawing/2014/main" id="{5A393529-099F-274B-A31C-82E32E7897D9}"/>
              </a:ext>
            </a:extLst>
          </p:cNvPr>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100">
            <a:extLst>
              <a:ext uri="{FF2B5EF4-FFF2-40B4-BE49-F238E27FC236}">
                <a16:creationId xmlns:a16="http://schemas.microsoft.com/office/drawing/2014/main" id="{86832FC7-2CD6-1442-98EE-A21B705A509C}"/>
              </a:ext>
            </a:extLst>
          </p:cNvPr>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1">
            <a:extLst>
              <a:ext uri="{FF2B5EF4-FFF2-40B4-BE49-F238E27FC236}">
                <a16:creationId xmlns:a16="http://schemas.microsoft.com/office/drawing/2014/main" id="{70979272-7AA0-8C4C-9788-0EC4263CF764}"/>
              </a:ext>
            </a:extLst>
          </p:cNvPr>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2">
            <a:extLst>
              <a:ext uri="{FF2B5EF4-FFF2-40B4-BE49-F238E27FC236}">
                <a16:creationId xmlns:a16="http://schemas.microsoft.com/office/drawing/2014/main" id="{4015F02B-4F76-8540-8675-8E789C397BEF}"/>
              </a:ext>
            </a:extLst>
          </p:cNvPr>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3">
            <a:extLst>
              <a:ext uri="{FF2B5EF4-FFF2-40B4-BE49-F238E27FC236}">
                <a16:creationId xmlns:a16="http://schemas.microsoft.com/office/drawing/2014/main" id="{8C236ACC-C2A0-9F49-BAD7-74DD823E2206}"/>
              </a:ext>
            </a:extLst>
          </p:cNvPr>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4">
            <a:extLst>
              <a:ext uri="{FF2B5EF4-FFF2-40B4-BE49-F238E27FC236}">
                <a16:creationId xmlns:a16="http://schemas.microsoft.com/office/drawing/2014/main" id="{9BA62ED7-B55C-4346-9E54-2006E43F0F10}"/>
              </a:ext>
            </a:extLst>
          </p:cNvPr>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5">
            <a:extLst>
              <a:ext uri="{FF2B5EF4-FFF2-40B4-BE49-F238E27FC236}">
                <a16:creationId xmlns:a16="http://schemas.microsoft.com/office/drawing/2014/main" id="{7FCC199E-2ACB-C24D-A31A-F8B638C3FE64}"/>
              </a:ext>
            </a:extLst>
          </p:cNvPr>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6">
            <a:extLst>
              <a:ext uri="{FF2B5EF4-FFF2-40B4-BE49-F238E27FC236}">
                <a16:creationId xmlns:a16="http://schemas.microsoft.com/office/drawing/2014/main" id="{2ED3399C-AA27-0E48-9530-C54A5797A62B}"/>
              </a:ext>
            </a:extLst>
          </p:cNvPr>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7">
            <a:extLst>
              <a:ext uri="{FF2B5EF4-FFF2-40B4-BE49-F238E27FC236}">
                <a16:creationId xmlns:a16="http://schemas.microsoft.com/office/drawing/2014/main" id="{9D47CA52-EF85-CC40-A87C-1394B81ED1C7}"/>
              </a:ext>
            </a:extLst>
          </p:cNvPr>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8">
            <a:extLst>
              <a:ext uri="{FF2B5EF4-FFF2-40B4-BE49-F238E27FC236}">
                <a16:creationId xmlns:a16="http://schemas.microsoft.com/office/drawing/2014/main" id="{771655BE-0C64-C646-B5CA-C1A4F1EA06EC}"/>
              </a:ext>
            </a:extLst>
          </p:cNvPr>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9">
            <a:extLst>
              <a:ext uri="{FF2B5EF4-FFF2-40B4-BE49-F238E27FC236}">
                <a16:creationId xmlns:a16="http://schemas.microsoft.com/office/drawing/2014/main" id="{22D8FF70-E56B-7147-A6D3-DCCA19FE65C5}"/>
              </a:ext>
            </a:extLst>
          </p:cNvPr>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10">
            <a:extLst>
              <a:ext uri="{FF2B5EF4-FFF2-40B4-BE49-F238E27FC236}">
                <a16:creationId xmlns:a16="http://schemas.microsoft.com/office/drawing/2014/main" id="{FC693C76-F7CB-F04A-AFD8-C04B86161C5A}"/>
              </a:ext>
            </a:extLst>
          </p:cNvPr>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1">
            <a:extLst>
              <a:ext uri="{FF2B5EF4-FFF2-40B4-BE49-F238E27FC236}">
                <a16:creationId xmlns:a16="http://schemas.microsoft.com/office/drawing/2014/main" id="{495ABBBF-AA4F-4A45-82C2-50C9A14F1DC4}"/>
              </a:ext>
            </a:extLst>
          </p:cNvPr>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2">
            <a:extLst>
              <a:ext uri="{FF2B5EF4-FFF2-40B4-BE49-F238E27FC236}">
                <a16:creationId xmlns:a16="http://schemas.microsoft.com/office/drawing/2014/main" id="{6A73F900-0C94-F547-B15B-ACF46E93E184}"/>
              </a:ext>
            </a:extLst>
          </p:cNvPr>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3">
            <a:extLst>
              <a:ext uri="{FF2B5EF4-FFF2-40B4-BE49-F238E27FC236}">
                <a16:creationId xmlns:a16="http://schemas.microsoft.com/office/drawing/2014/main" id="{2D5F221F-81BA-F244-90C8-4BC1373F6C76}"/>
              </a:ext>
            </a:extLst>
          </p:cNvPr>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4">
            <a:extLst>
              <a:ext uri="{FF2B5EF4-FFF2-40B4-BE49-F238E27FC236}">
                <a16:creationId xmlns:a16="http://schemas.microsoft.com/office/drawing/2014/main" id="{D7EF3488-6CC3-2045-A26B-7E07626A6FD4}"/>
              </a:ext>
            </a:extLst>
          </p:cNvPr>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5">
            <a:extLst>
              <a:ext uri="{FF2B5EF4-FFF2-40B4-BE49-F238E27FC236}">
                <a16:creationId xmlns:a16="http://schemas.microsoft.com/office/drawing/2014/main" id="{0B349B26-3CAD-864D-8912-5CDE3DC1811C}"/>
              </a:ext>
            </a:extLst>
          </p:cNvPr>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6">
            <a:extLst>
              <a:ext uri="{FF2B5EF4-FFF2-40B4-BE49-F238E27FC236}">
                <a16:creationId xmlns:a16="http://schemas.microsoft.com/office/drawing/2014/main" id="{BE7AE366-4045-1549-B120-346F9C3AB5FA}"/>
              </a:ext>
            </a:extLst>
          </p:cNvPr>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7">
            <a:extLst>
              <a:ext uri="{FF2B5EF4-FFF2-40B4-BE49-F238E27FC236}">
                <a16:creationId xmlns:a16="http://schemas.microsoft.com/office/drawing/2014/main" id="{00E9F791-DA43-F849-A404-294F6776BB8C}"/>
              </a:ext>
            </a:extLst>
          </p:cNvPr>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8">
            <a:extLst>
              <a:ext uri="{FF2B5EF4-FFF2-40B4-BE49-F238E27FC236}">
                <a16:creationId xmlns:a16="http://schemas.microsoft.com/office/drawing/2014/main" id="{074CF1A4-F8F4-5D44-9185-874FE00B3952}"/>
              </a:ext>
            </a:extLst>
          </p:cNvPr>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9">
            <a:extLst>
              <a:ext uri="{FF2B5EF4-FFF2-40B4-BE49-F238E27FC236}">
                <a16:creationId xmlns:a16="http://schemas.microsoft.com/office/drawing/2014/main" id="{5C5A3365-7A38-C043-99B1-0366935F4485}"/>
              </a:ext>
            </a:extLst>
          </p:cNvPr>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20">
            <a:extLst>
              <a:ext uri="{FF2B5EF4-FFF2-40B4-BE49-F238E27FC236}">
                <a16:creationId xmlns:a16="http://schemas.microsoft.com/office/drawing/2014/main" id="{767BFF3D-01A0-8D49-B109-2E12F4D88CD2}"/>
              </a:ext>
            </a:extLst>
          </p:cNvPr>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1">
            <a:extLst>
              <a:ext uri="{FF2B5EF4-FFF2-40B4-BE49-F238E27FC236}">
                <a16:creationId xmlns:a16="http://schemas.microsoft.com/office/drawing/2014/main" id="{1146530A-20EE-2A40-A658-BBA31DDEF063}"/>
              </a:ext>
            </a:extLst>
          </p:cNvPr>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2">
            <a:extLst>
              <a:ext uri="{FF2B5EF4-FFF2-40B4-BE49-F238E27FC236}">
                <a16:creationId xmlns:a16="http://schemas.microsoft.com/office/drawing/2014/main" id="{B51CA0E6-4B6A-A64C-A9B1-D8F163E386BE}"/>
              </a:ext>
            </a:extLst>
          </p:cNvPr>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3">
            <a:extLst>
              <a:ext uri="{FF2B5EF4-FFF2-40B4-BE49-F238E27FC236}">
                <a16:creationId xmlns:a16="http://schemas.microsoft.com/office/drawing/2014/main" id="{91D05968-C985-BE4E-9198-32058FAC8EEB}"/>
              </a:ext>
            </a:extLst>
          </p:cNvPr>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35">
            <a:extLst>
              <a:ext uri="{FF2B5EF4-FFF2-40B4-BE49-F238E27FC236}">
                <a16:creationId xmlns:a16="http://schemas.microsoft.com/office/drawing/2014/main" id="{80228D3E-627C-1C41-BD5B-A5C818617BA5}"/>
              </a:ext>
            </a:extLst>
          </p:cNvPr>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798" name="Picture 137">
            <a:extLst>
              <a:ext uri="{FF2B5EF4-FFF2-40B4-BE49-F238E27FC236}">
                <a16:creationId xmlns:a16="http://schemas.microsoft.com/office/drawing/2014/main" id="{CDD10517-01F2-0048-BE6E-5CC1C785180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99" name="Line 138">
            <a:extLst>
              <a:ext uri="{FF2B5EF4-FFF2-40B4-BE49-F238E27FC236}">
                <a16:creationId xmlns:a16="http://schemas.microsoft.com/office/drawing/2014/main" id="{8843221F-B1B5-4B45-9644-7684A4A1D2B5}"/>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0" name="Rectangle 140">
            <a:extLst>
              <a:ext uri="{FF2B5EF4-FFF2-40B4-BE49-F238E27FC236}">
                <a16:creationId xmlns:a16="http://schemas.microsoft.com/office/drawing/2014/main" id="{5B60BF76-B715-F848-9F96-F602D4FF2B57}"/>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32801" name="Rectangle 141">
            <a:extLst>
              <a:ext uri="{FF2B5EF4-FFF2-40B4-BE49-F238E27FC236}">
                <a16:creationId xmlns:a16="http://schemas.microsoft.com/office/drawing/2014/main" id="{03F5294D-9242-5549-8F76-070D8CB98717}"/>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2" name="Rectangle 142">
            <a:extLst>
              <a:ext uri="{FF2B5EF4-FFF2-40B4-BE49-F238E27FC236}">
                <a16:creationId xmlns:a16="http://schemas.microsoft.com/office/drawing/2014/main" id="{BEED1033-CF2D-D14D-AD78-0E9C861673DA}"/>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3" name="Rectangle 143">
            <a:extLst>
              <a:ext uri="{FF2B5EF4-FFF2-40B4-BE49-F238E27FC236}">
                <a16:creationId xmlns:a16="http://schemas.microsoft.com/office/drawing/2014/main" id="{BC32E050-720F-3341-9D04-165926EB3F16}"/>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4" name="Rectangle 144">
            <a:extLst>
              <a:ext uri="{FF2B5EF4-FFF2-40B4-BE49-F238E27FC236}">
                <a16:creationId xmlns:a16="http://schemas.microsoft.com/office/drawing/2014/main" id="{7153F8D1-5B15-CF44-BFAF-54ED4B5DAC1D}"/>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5" name="Rectangle 145">
            <a:extLst>
              <a:ext uri="{FF2B5EF4-FFF2-40B4-BE49-F238E27FC236}">
                <a16:creationId xmlns:a16="http://schemas.microsoft.com/office/drawing/2014/main" id="{9DA700E7-35FE-5F46-B7E6-D5CCA510678B}"/>
              </a:ext>
            </a:extLst>
          </p:cNvPr>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6" name="Rectangle 146">
            <a:extLst>
              <a:ext uri="{FF2B5EF4-FFF2-40B4-BE49-F238E27FC236}">
                <a16:creationId xmlns:a16="http://schemas.microsoft.com/office/drawing/2014/main" id="{4AE7E118-0ABE-3447-8302-6CE814F04F2A}"/>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5395" name="Rectangle 147">
            <a:extLst>
              <a:ext uri="{FF2B5EF4-FFF2-40B4-BE49-F238E27FC236}">
                <a16:creationId xmlns:a16="http://schemas.microsoft.com/office/drawing/2014/main" id="{578A3022-D08A-8244-B16B-5AF3DC333D58}"/>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5396" name="Rectangle 148">
            <a:extLst>
              <a:ext uri="{FF2B5EF4-FFF2-40B4-BE49-F238E27FC236}">
                <a16:creationId xmlns:a16="http://schemas.microsoft.com/office/drawing/2014/main" id="{A8A5FD78-796F-1949-9623-AB5CAB989D9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5397" name="Rectangle 149">
            <a:extLst>
              <a:ext uri="{FF2B5EF4-FFF2-40B4-BE49-F238E27FC236}">
                <a16:creationId xmlns:a16="http://schemas.microsoft.com/office/drawing/2014/main" id="{EDAF8D16-176E-C643-BB5F-A6C3360C9BA9}"/>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5398" name="Line 150">
            <a:extLst>
              <a:ext uri="{FF2B5EF4-FFF2-40B4-BE49-F238E27FC236}">
                <a16:creationId xmlns:a16="http://schemas.microsoft.com/office/drawing/2014/main" id="{4A283FBE-180A-E149-8202-3AB4B20D112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399" name="Rectangle 151">
            <a:extLst>
              <a:ext uri="{FF2B5EF4-FFF2-40B4-BE49-F238E27FC236}">
                <a16:creationId xmlns:a16="http://schemas.microsoft.com/office/drawing/2014/main" id="{F5D2D0AA-AE36-9D49-BB02-D6396787CF74}"/>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400" name="Line 152">
            <a:extLst>
              <a:ext uri="{FF2B5EF4-FFF2-40B4-BE49-F238E27FC236}">
                <a16:creationId xmlns:a16="http://schemas.microsoft.com/office/drawing/2014/main" id="{F05FF696-39FA-0E4A-9333-44C956FFF4E8}"/>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2813" name="Rectangle 153">
            <a:extLst>
              <a:ext uri="{FF2B5EF4-FFF2-40B4-BE49-F238E27FC236}">
                <a16:creationId xmlns:a16="http://schemas.microsoft.com/office/drawing/2014/main" id="{CA3B380B-BF2E-C442-A4B3-6212A42C5596}"/>
              </a:ext>
            </a:extLst>
          </p:cNvPr>
          <p:cNvSpPr>
            <a:spLocks noChangeArrowheads="1"/>
          </p:cNvSpPr>
          <p:nvPr/>
        </p:nvSpPr>
        <p:spPr bwMode="auto">
          <a:xfrm>
            <a:off x="5930900" y="485775"/>
            <a:ext cx="511175" cy="38131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02" name="Text Box 154">
            <a:extLst>
              <a:ext uri="{FF2B5EF4-FFF2-40B4-BE49-F238E27FC236}">
                <a16:creationId xmlns:a16="http://schemas.microsoft.com/office/drawing/2014/main" id="{3F0CBE49-850A-3749-84CF-62A64625426E}"/>
              </a:ext>
            </a:extLst>
          </p:cNvPr>
          <p:cNvSpPr txBox="1">
            <a:spLocks noChangeArrowheads="1"/>
          </p:cNvSpPr>
          <p:nvPr/>
        </p:nvSpPr>
        <p:spPr bwMode="auto">
          <a:xfrm rot="16200000">
            <a:off x="4541838" y="2125662"/>
            <a:ext cx="3316288"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dirty="0">
                <a:solidFill>
                  <a:srgbClr val="EEFF4B"/>
                </a:solidFill>
                <a:latin typeface="Times" charset="0"/>
                <a:ea typeface="Gulim" pitchFamily="34" charset="-127"/>
                <a:cs typeface="Gulim" pitchFamily="34" charset="-127"/>
              </a:rPr>
              <a:t>3 KOMINITAS</a:t>
            </a:r>
          </a:p>
        </p:txBody>
      </p:sp>
      <p:sp>
        <p:nvSpPr>
          <p:cNvPr id="32815" name="Rectangle 155">
            <a:extLst>
              <a:ext uri="{FF2B5EF4-FFF2-40B4-BE49-F238E27FC236}">
                <a16:creationId xmlns:a16="http://schemas.microsoft.com/office/drawing/2014/main" id="{D52D678E-638E-0A46-B65A-108333CCAB84}"/>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16" name="Rectangle 156">
            <a:extLst>
              <a:ext uri="{FF2B5EF4-FFF2-40B4-BE49-F238E27FC236}">
                <a16:creationId xmlns:a16="http://schemas.microsoft.com/office/drawing/2014/main" id="{724122EB-565A-CB48-8817-DAA1F0DF364A}"/>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05" name="Text Box 157">
            <a:extLst>
              <a:ext uri="{FF2B5EF4-FFF2-40B4-BE49-F238E27FC236}">
                <a16:creationId xmlns:a16="http://schemas.microsoft.com/office/drawing/2014/main" id="{566C6CDE-E9E5-3C43-B3D1-7CFDF31114BB}"/>
              </a:ext>
            </a:extLst>
          </p:cNvPr>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5406" name="Text Box 158">
            <a:extLst>
              <a:ext uri="{FF2B5EF4-FFF2-40B4-BE49-F238E27FC236}">
                <a16:creationId xmlns:a16="http://schemas.microsoft.com/office/drawing/2014/main" id="{9CF45953-10AC-A74D-B1A3-F1E530566925}"/>
              </a:ext>
            </a:extLst>
          </p:cNvPr>
          <p:cNvSpPr txBox="1">
            <a:spLocks noChangeArrowheads="1"/>
          </p:cNvSpPr>
          <p:nvPr/>
        </p:nvSpPr>
        <p:spPr bwMode="auto">
          <a:xfrm rot="-5400000">
            <a:off x="6018212" y="5422901"/>
            <a:ext cx="34131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32819" name="Rectangle 159">
            <a:extLst>
              <a:ext uri="{FF2B5EF4-FFF2-40B4-BE49-F238E27FC236}">
                <a16:creationId xmlns:a16="http://schemas.microsoft.com/office/drawing/2014/main" id="{337CAB08-29AB-6A4E-801F-76771358265E}"/>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08" name="Text Box 160">
            <a:extLst>
              <a:ext uri="{FF2B5EF4-FFF2-40B4-BE49-F238E27FC236}">
                <a16:creationId xmlns:a16="http://schemas.microsoft.com/office/drawing/2014/main" id="{18655A95-44E5-7048-B337-0E160D59895A}"/>
              </a:ext>
            </a:extLst>
          </p:cNvPr>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32821" name="Rectangle 161">
            <a:extLst>
              <a:ext uri="{FF2B5EF4-FFF2-40B4-BE49-F238E27FC236}">
                <a16:creationId xmlns:a16="http://schemas.microsoft.com/office/drawing/2014/main" id="{6A1C70F9-E4EA-8F43-B2DD-F5B3B5153E47}"/>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10" name="Text Box 162">
            <a:extLst>
              <a:ext uri="{FF2B5EF4-FFF2-40B4-BE49-F238E27FC236}">
                <a16:creationId xmlns:a16="http://schemas.microsoft.com/office/drawing/2014/main" id="{ADE05D93-99C9-5A4F-995D-13F6B6C701EE}"/>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sp>
        <p:nvSpPr>
          <p:cNvPr id="32823" name="Freeform 163">
            <a:extLst>
              <a:ext uri="{FF2B5EF4-FFF2-40B4-BE49-F238E27FC236}">
                <a16:creationId xmlns:a16="http://schemas.microsoft.com/office/drawing/2014/main" id="{153E447F-DF13-2644-B347-3E9E462DAB28}"/>
              </a:ext>
            </a:extLst>
          </p:cNvPr>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24" name="AutoShape 166">
            <a:extLst>
              <a:ext uri="{FF2B5EF4-FFF2-40B4-BE49-F238E27FC236}">
                <a16:creationId xmlns:a16="http://schemas.microsoft.com/office/drawing/2014/main" id="{C63D5A32-EB71-CF49-ACFD-874BA8428EBA}"/>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5" name="Freeform 167">
            <a:extLst>
              <a:ext uri="{FF2B5EF4-FFF2-40B4-BE49-F238E27FC236}">
                <a16:creationId xmlns:a16="http://schemas.microsoft.com/office/drawing/2014/main" id="{EC5F825F-350F-0949-BBD5-70F0509086F0}"/>
              </a:ext>
            </a:extLst>
          </p:cNvPr>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26" name="Rectangle 169">
            <a:extLst>
              <a:ext uri="{FF2B5EF4-FFF2-40B4-BE49-F238E27FC236}">
                <a16:creationId xmlns:a16="http://schemas.microsoft.com/office/drawing/2014/main" id="{23B5CE26-B41C-C647-8555-940F6C56BF00}"/>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7" name="AutoShape 170">
            <a:extLst>
              <a:ext uri="{FF2B5EF4-FFF2-40B4-BE49-F238E27FC236}">
                <a16:creationId xmlns:a16="http://schemas.microsoft.com/office/drawing/2014/main" id="{3411C59A-2910-5D4C-A9DE-412D5A042480}"/>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8" name="Rectangle 171">
            <a:extLst>
              <a:ext uri="{FF2B5EF4-FFF2-40B4-BE49-F238E27FC236}">
                <a16:creationId xmlns:a16="http://schemas.microsoft.com/office/drawing/2014/main" id="{31B8FDFA-81A3-694F-949A-84064DBF9707}"/>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9" name="AutoShape 172">
            <a:extLst>
              <a:ext uri="{FF2B5EF4-FFF2-40B4-BE49-F238E27FC236}">
                <a16:creationId xmlns:a16="http://schemas.microsoft.com/office/drawing/2014/main" id="{3680EE2C-03AE-FF47-BB4D-6DE3C5191770}"/>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32830" name="Group 173">
            <a:extLst>
              <a:ext uri="{FF2B5EF4-FFF2-40B4-BE49-F238E27FC236}">
                <a16:creationId xmlns:a16="http://schemas.microsoft.com/office/drawing/2014/main" id="{7A70CAF1-32A7-6B4D-97A8-F03CB0366881}"/>
              </a:ext>
            </a:extLst>
          </p:cNvPr>
          <p:cNvGrpSpPr>
            <a:grpSpLocks/>
          </p:cNvGrpSpPr>
          <p:nvPr/>
        </p:nvGrpSpPr>
        <p:grpSpPr bwMode="auto">
          <a:xfrm>
            <a:off x="6591300" y="4418013"/>
            <a:ext cx="952500" cy="527050"/>
            <a:chOff x="4152" y="2783"/>
            <a:chExt cx="600" cy="332"/>
          </a:xfrm>
        </p:grpSpPr>
        <p:sp>
          <p:nvSpPr>
            <p:cNvPr id="33038" name="AutoShape 174">
              <a:extLst>
                <a:ext uri="{FF2B5EF4-FFF2-40B4-BE49-F238E27FC236}">
                  <a16:creationId xmlns:a16="http://schemas.microsoft.com/office/drawing/2014/main" id="{01926D50-8805-FB44-AB1E-1403601C56BE}"/>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039" name="Rectangle 175">
              <a:extLst>
                <a:ext uri="{FF2B5EF4-FFF2-40B4-BE49-F238E27FC236}">
                  <a16:creationId xmlns:a16="http://schemas.microsoft.com/office/drawing/2014/main" id="{FE8AB3CA-1E02-6541-BA3E-F71D44EDCA54}"/>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040" name="AutoShape 176">
              <a:extLst>
                <a:ext uri="{FF2B5EF4-FFF2-40B4-BE49-F238E27FC236}">
                  <a16:creationId xmlns:a16="http://schemas.microsoft.com/office/drawing/2014/main" id="{C3EE27A3-4C2B-2D4A-B959-25CA17EAAEDC}"/>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65425" name="Rectangle 177">
            <a:extLst>
              <a:ext uri="{FF2B5EF4-FFF2-40B4-BE49-F238E27FC236}">
                <a16:creationId xmlns:a16="http://schemas.microsoft.com/office/drawing/2014/main" id="{86874955-3A85-1342-B1EA-A7C0BBDE03E4}"/>
              </a:ext>
            </a:extLst>
          </p:cNvPr>
          <p:cNvSpPr>
            <a:spLocks noChangeArrowheads="1"/>
          </p:cNvSpPr>
          <p:nvPr/>
        </p:nvSpPr>
        <p:spPr bwMode="auto">
          <a:xfrm>
            <a:off x="7269163" y="4330700"/>
            <a:ext cx="7429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32832" name="Line 180">
            <a:extLst>
              <a:ext uri="{FF2B5EF4-FFF2-40B4-BE49-F238E27FC236}">
                <a16:creationId xmlns:a16="http://schemas.microsoft.com/office/drawing/2014/main" id="{D5FB9D7A-A0E3-014C-99B4-878944FD737D}"/>
              </a:ext>
            </a:extLst>
          </p:cNvPr>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3" name="Line 181">
            <a:extLst>
              <a:ext uri="{FF2B5EF4-FFF2-40B4-BE49-F238E27FC236}">
                <a16:creationId xmlns:a16="http://schemas.microsoft.com/office/drawing/2014/main" id="{153C0646-E17F-B742-8938-4B22AF74A8AA}"/>
              </a:ext>
            </a:extLst>
          </p:cNvPr>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4" name="Line 182">
            <a:extLst>
              <a:ext uri="{FF2B5EF4-FFF2-40B4-BE49-F238E27FC236}">
                <a16:creationId xmlns:a16="http://schemas.microsoft.com/office/drawing/2014/main" id="{5D4B3D73-A927-E14B-BCE7-7515E8E96232}"/>
              </a:ext>
            </a:extLst>
          </p:cNvPr>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5" name="Line 183">
            <a:extLst>
              <a:ext uri="{FF2B5EF4-FFF2-40B4-BE49-F238E27FC236}">
                <a16:creationId xmlns:a16="http://schemas.microsoft.com/office/drawing/2014/main" id="{A8F47641-B50E-3F45-AF19-DADE7AFA42B2}"/>
              </a:ext>
            </a:extLst>
          </p:cNvPr>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6" name="Line 184">
            <a:extLst>
              <a:ext uri="{FF2B5EF4-FFF2-40B4-BE49-F238E27FC236}">
                <a16:creationId xmlns:a16="http://schemas.microsoft.com/office/drawing/2014/main" id="{760C148D-7EAD-8643-9A49-DBF0049203B0}"/>
              </a:ext>
            </a:extLst>
          </p:cNvPr>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7" name="Line 185">
            <a:extLst>
              <a:ext uri="{FF2B5EF4-FFF2-40B4-BE49-F238E27FC236}">
                <a16:creationId xmlns:a16="http://schemas.microsoft.com/office/drawing/2014/main" id="{3B64C98D-48AB-AE42-8930-F5E0FBF4783B}"/>
              </a:ext>
            </a:extLst>
          </p:cNvPr>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8" name="Line 186">
            <a:extLst>
              <a:ext uri="{FF2B5EF4-FFF2-40B4-BE49-F238E27FC236}">
                <a16:creationId xmlns:a16="http://schemas.microsoft.com/office/drawing/2014/main" id="{BD17C892-EC43-4346-8B20-8E134B48ABA5}"/>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9" name="Line 188">
            <a:extLst>
              <a:ext uri="{FF2B5EF4-FFF2-40B4-BE49-F238E27FC236}">
                <a16:creationId xmlns:a16="http://schemas.microsoft.com/office/drawing/2014/main" id="{9E528C1F-BD7D-0C46-BF70-02BD553A9F48}"/>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0" name="Line 189">
            <a:extLst>
              <a:ext uri="{FF2B5EF4-FFF2-40B4-BE49-F238E27FC236}">
                <a16:creationId xmlns:a16="http://schemas.microsoft.com/office/drawing/2014/main" id="{BB5988D2-4353-D044-9784-78AC95BD3C2E}"/>
              </a:ext>
            </a:extLst>
          </p:cNvPr>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1" name="Line 190">
            <a:extLst>
              <a:ext uri="{FF2B5EF4-FFF2-40B4-BE49-F238E27FC236}">
                <a16:creationId xmlns:a16="http://schemas.microsoft.com/office/drawing/2014/main" id="{ADC9DFA9-43F5-FD4E-AEF0-6E2F1676DDB1}"/>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2" name="Rectangle 191">
            <a:extLst>
              <a:ext uri="{FF2B5EF4-FFF2-40B4-BE49-F238E27FC236}">
                <a16:creationId xmlns:a16="http://schemas.microsoft.com/office/drawing/2014/main" id="{2B12EC51-B2DE-F948-AA81-EB81391EFAA6}"/>
              </a:ext>
            </a:extLst>
          </p:cNvPr>
          <p:cNvSpPr>
            <a:spLocks noChangeArrowheads="1"/>
          </p:cNvSpPr>
          <p:nvPr/>
        </p:nvSpPr>
        <p:spPr bwMode="auto">
          <a:xfrm>
            <a:off x="6523038" y="3213100"/>
            <a:ext cx="9191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32843" name="Line 192">
            <a:extLst>
              <a:ext uri="{FF2B5EF4-FFF2-40B4-BE49-F238E27FC236}">
                <a16:creationId xmlns:a16="http://schemas.microsoft.com/office/drawing/2014/main" id="{6D6EADF2-BCE3-234A-8D06-63D1835E71E3}"/>
              </a:ext>
            </a:extLst>
          </p:cNvPr>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4" name="Line 193">
            <a:extLst>
              <a:ext uri="{FF2B5EF4-FFF2-40B4-BE49-F238E27FC236}">
                <a16:creationId xmlns:a16="http://schemas.microsoft.com/office/drawing/2014/main" id="{17254AA6-6E14-904B-A659-AAE1FE3B65EC}"/>
              </a:ext>
            </a:extLst>
          </p:cNvPr>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5" name="Line 194">
            <a:extLst>
              <a:ext uri="{FF2B5EF4-FFF2-40B4-BE49-F238E27FC236}">
                <a16:creationId xmlns:a16="http://schemas.microsoft.com/office/drawing/2014/main" id="{533CC351-2A38-CD42-8844-C955A337CD9E}"/>
              </a:ext>
            </a:extLst>
          </p:cNvPr>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Rectangle 195">
            <a:extLst>
              <a:ext uri="{FF2B5EF4-FFF2-40B4-BE49-F238E27FC236}">
                <a16:creationId xmlns:a16="http://schemas.microsoft.com/office/drawing/2014/main" id="{30CA5E18-6386-C048-A220-D6DD7892C9FA}"/>
              </a:ext>
            </a:extLst>
          </p:cNvPr>
          <p:cNvSpPr>
            <a:spLocks noChangeArrowheads="1"/>
          </p:cNvSpPr>
          <p:nvPr/>
        </p:nvSpPr>
        <p:spPr bwMode="auto">
          <a:xfrm>
            <a:off x="6599238" y="439420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32847" name="Line 196">
            <a:extLst>
              <a:ext uri="{FF2B5EF4-FFF2-40B4-BE49-F238E27FC236}">
                <a16:creationId xmlns:a16="http://schemas.microsoft.com/office/drawing/2014/main" id="{1B68CC47-5F4C-4E41-B536-3B797EB74A78}"/>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Rectangle 198">
            <a:extLst>
              <a:ext uri="{FF2B5EF4-FFF2-40B4-BE49-F238E27FC236}">
                <a16:creationId xmlns:a16="http://schemas.microsoft.com/office/drawing/2014/main" id="{C62584AC-14FA-9D4D-A79B-6F3AFF7DF483}"/>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49" name="AutoShape 199">
            <a:extLst>
              <a:ext uri="{FF2B5EF4-FFF2-40B4-BE49-F238E27FC236}">
                <a16:creationId xmlns:a16="http://schemas.microsoft.com/office/drawing/2014/main" id="{17D3EC41-9DE3-3D44-909C-27BD4D4725F8}"/>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50" name="Rectangle 200">
            <a:extLst>
              <a:ext uri="{FF2B5EF4-FFF2-40B4-BE49-F238E27FC236}">
                <a16:creationId xmlns:a16="http://schemas.microsoft.com/office/drawing/2014/main" id="{2E6B1D0E-4938-A343-8139-F9CD488EA49C}"/>
              </a:ext>
            </a:extLst>
          </p:cNvPr>
          <p:cNvSpPr>
            <a:spLocks noChangeArrowheads="1"/>
          </p:cNvSpPr>
          <p:nvPr/>
        </p:nvSpPr>
        <p:spPr bwMode="auto">
          <a:xfrm>
            <a:off x="6610350" y="5102225"/>
            <a:ext cx="6969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32851" name="Line 201">
            <a:extLst>
              <a:ext uri="{FF2B5EF4-FFF2-40B4-BE49-F238E27FC236}">
                <a16:creationId xmlns:a16="http://schemas.microsoft.com/office/drawing/2014/main" id="{6D20B356-2DB9-4143-BE56-2D3D348597CA}"/>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202">
            <a:extLst>
              <a:ext uri="{FF2B5EF4-FFF2-40B4-BE49-F238E27FC236}">
                <a16:creationId xmlns:a16="http://schemas.microsoft.com/office/drawing/2014/main" id="{CB99DEB7-A3DA-154D-8376-E236AD94136B}"/>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203">
            <a:extLst>
              <a:ext uri="{FF2B5EF4-FFF2-40B4-BE49-F238E27FC236}">
                <a16:creationId xmlns:a16="http://schemas.microsoft.com/office/drawing/2014/main" id="{A73AB3DD-3523-3045-BFD9-363BE7BE4B6F}"/>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Line 204">
            <a:extLst>
              <a:ext uri="{FF2B5EF4-FFF2-40B4-BE49-F238E27FC236}">
                <a16:creationId xmlns:a16="http://schemas.microsoft.com/office/drawing/2014/main" id="{B6264EFA-25D9-424D-943A-59590C181DDD}"/>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5" name="Line 205">
            <a:extLst>
              <a:ext uri="{FF2B5EF4-FFF2-40B4-BE49-F238E27FC236}">
                <a16:creationId xmlns:a16="http://schemas.microsoft.com/office/drawing/2014/main" id="{A348599F-FA05-B04D-AF70-D9AEC77C17AD}"/>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206">
            <a:extLst>
              <a:ext uri="{FF2B5EF4-FFF2-40B4-BE49-F238E27FC236}">
                <a16:creationId xmlns:a16="http://schemas.microsoft.com/office/drawing/2014/main" id="{CA7A6D58-BC42-CA48-B031-128C37B75654}"/>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Line 208">
            <a:extLst>
              <a:ext uri="{FF2B5EF4-FFF2-40B4-BE49-F238E27FC236}">
                <a16:creationId xmlns:a16="http://schemas.microsoft.com/office/drawing/2014/main" id="{5E3B1803-3724-3342-979A-36A663A94865}"/>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858" name="Group 292">
            <a:extLst>
              <a:ext uri="{FF2B5EF4-FFF2-40B4-BE49-F238E27FC236}">
                <a16:creationId xmlns:a16="http://schemas.microsoft.com/office/drawing/2014/main" id="{6E89F7C1-21E2-2941-ABDD-260070ABB390}"/>
              </a:ext>
            </a:extLst>
          </p:cNvPr>
          <p:cNvGrpSpPr>
            <a:grpSpLocks/>
          </p:cNvGrpSpPr>
          <p:nvPr/>
        </p:nvGrpSpPr>
        <p:grpSpPr bwMode="auto">
          <a:xfrm>
            <a:off x="4097338" y="463550"/>
            <a:ext cx="1674812" cy="5980113"/>
            <a:chOff x="2581" y="292"/>
            <a:chExt cx="1055" cy="3767"/>
          </a:xfrm>
        </p:grpSpPr>
        <p:sp>
          <p:nvSpPr>
            <p:cNvPr id="565252" name="Rectangle 4">
              <a:extLst>
                <a:ext uri="{FF2B5EF4-FFF2-40B4-BE49-F238E27FC236}">
                  <a16:creationId xmlns:a16="http://schemas.microsoft.com/office/drawing/2014/main" id="{154BEF20-3BCB-5E41-A9DB-0FC56D4448CC}"/>
                </a:ext>
              </a:extLst>
            </p:cNvPr>
            <p:cNvSpPr>
              <a:spLocks noChangeArrowheads="1"/>
            </p:cNvSpPr>
            <p:nvPr/>
          </p:nvSpPr>
          <p:spPr bwMode="auto">
            <a:xfrm>
              <a:off x="3120"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32957" name="Rectangle 5">
              <a:extLst>
                <a:ext uri="{FF2B5EF4-FFF2-40B4-BE49-F238E27FC236}">
                  <a16:creationId xmlns:a16="http://schemas.microsoft.com/office/drawing/2014/main" id="{429BB85E-6B2D-B248-A5B6-DC049381BCD3}"/>
                </a:ext>
              </a:extLst>
            </p:cNvPr>
            <p:cNvSpPr>
              <a:spLocks noChangeArrowheads="1"/>
            </p:cNvSpPr>
            <p:nvPr/>
          </p:nvSpPr>
          <p:spPr bwMode="auto">
            <a:xfrm>
              <a:off x="2886" y="327"/>
              <a:ext cx="6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58" name="Freeform 6">
              <a:extLst>
                <a:ext uri="{FF2B5EF4-FFF2-40B4-BE49-F238E27FC236}">
                  <a16:creationId xmlns:a16="http://schemas.microsoft.com/office/drawing/2014/main" id="{45B8515C-FE7E-0145-8DFF-8F96116DB1FE}"/>
                </a:ext>
              </a:extLst>
            </p:cNvPr>
            <p:cNvSpPr>
              <a:spLocks/>
            </p:cNvSpPr>
            <p:nvPr/>
          </p:nvSpPr>
          <p:spPr bwMode="auto">
            <a:xfrm>
              <a:off x="3147" y="1358"/>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9" name="AutoShape 7">
              <a:extLst>
                <a:ext uri="{FF2B5EF4-FFF2-40B4-BE49-F238E27FC236}">
                  <a16:creationId xmlns:a16="http://schemas.microsoft.com/office/drawing/2014/main" id="{11A2B557-5E67-1043-9CF6-DDA37A456EEF}"/>
                </a:ext>
              </a:extLst>
            </p:cNvPr>
            <p:cNvSpPr>
              <a:spLocks noChangeArrowheads="1"/>
            </p:cNvSpPr>
            <p:nvPr/>
          </p:nvSpPr>
          <p:spPr bwMode="auto">
            <a:xfrm>
              <a:off x="2675" y="1290"/>
              <a:ext cx="485"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0" name="Rectangle 8">
              <a:extLst>
                <a:ext uri="{FF2B5EF4-FFF2-40B4-BE49-F238E27FC236}">
                  <a16:creationId xmlns:a16="http://schemas.microsoft.com/office/drawing/2014/main" id="{BB04A25D-7426-B14F-9EFA-6F4432471435}"/>
                </a:ext>
              </a:extLst>
            </p:cNvPr>
            <p:cNvSpPr>
              <a:spLocks noChangeArrowheads="1"/>
            </p:cNvSpPr>
            <p:nvPr/>
          </p:nvSpPr>
          <p:spPr bwMode="auto">
            <a:xfrm>
              <a:off x="2674" y="1389"/>
              <a:ext cx="632"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1" name="Freeform 9">
              <a:extLst>
                <a:ext uri="{FF2B5EF4-FFF2-40B4-BE49-F238E27FC236}">
                  <a16:creationId xmlns:a16="http://schemas.microsoft.com/office/drawing/2014/main" id="{6D105291-15AE-BD49-A4C1-62A7EC33EAC3}"/>
                </a:ext>
              </a:extLst>
            </p:cNvPr>
            <p:cNvSpPr>
              <a:spLocks/>
            </p:cNvSpPr>
            <p:nvPr/>
          </p:nvSpPr>
          <p:spPr bwMode="auto">
            <a:xfrm>
              <a:off x="3069" y="2248"/>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2" name="Rectangle 10">
              <a:extLst>
                <a:ext uri="{FF2B5EF4-FFF2-40B4-BE49-F238E27FC236}">
                  <a16:creationId xmlns:a16="http://schemas.microsoft.com/office/drawing/2014/main" id="{3E2281E1-EE98-3948-81D8-324B5FA12498}"/>
                </a:ext>
              </a:extLst>
            </p:cNvPr>
            <p:cNvSpPr>
              <a:spLocks noChangeArrowheads="1"/>
            </p:cNvSpPr>
            <p:nvPr/>
          </p:nvSpPr>
          <p:spPr bwMode="auto">
            <a:xfrm>
              <a:off x="2791" y="2456"/>
              <a:ext cx="20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3" name="Freeform 11">
              <a:extLst>
                <a:ext uri="{FF2B5EF4-FFF2-40B4-BE49-F238E27FC236}">
                  <a16:creationId xmlns:a16="http://schemas.microsoft.com/office/drawing/2014/main" id="{0915C84F-7DA0-1648-87FD-0D42381DF37D}"/>
                </a:ext>
              </a:extLst>
            </p:cNvPr>
            <p:cNvSpPr>
              <a:spLocks/>
            </p:cNvSpPr>
            <p:nvPr/>
          </p:nvSpPr>
          <p:spPr bwMode="auto">
            <a:xfrm>
              <a:off x="3066" y="2223"/>
              <a:ext cx="156" cy="76"/>
            </a:xfrm>
            <a:custGeom>
              <a:avLst/>
              <a:gdLst>
                <a:gd name="T0" fmla="*/ 155 w 129"/>
                <a:gd name="T1" fmla="*/ 74 h 49"/>
                <a:gd name="T2" fmla="*/ 0 w 129"/>
                <a:gd name="T3" fmla="*/ 74 h 49"/>
                <a:gd name="T4" fmla="*/ 0 w 129"/>
                <a:gd name="T5" fmla="*/ 0 h 49"/>
                <a:gd name="T6" fmla="*/ 15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4" name="AutoShape 12">
              <a:extLst>
                <a:ext uri="{FF2B5EF4-FFF2-40B4-BE49-F238E27FC236}">
                  <a16:creationId xmlns:a16="http://schemas.microsoft.com/office/drawing/2014/main" id="{87151018-BBEF-0E4E-AB24-44E191D37476}"/>
                </a:ext>
              </a:extLst>
            </p:cNvPr>
            <p:cNvSpPr>
              <a:spLocks noChangeArrowheads="1"/>
            </p:cNvSpPr>
            <p:nvPr/>
          </p:nvSpPr>
          <p:spPr bwMode="auto">
            <a:xfrm>
              <a:off x="2683" y="2169"/>
              <a:ext cx="48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5" name="Rectangle 13">
              <a:extLst>
                <a:ext uri="{FF2B5EF4-FFF2-40B4-BE49-F238E27FC236}">
                  <a16:creationId xmlns:a16="http://schemas.microsoft.com/office/drawing/2014/main" id="{7E3F5C44-BC96-5D41-8296-DC94F3F27991}"/>
                </a:ext>
              </a:extLst>
            </p:cNvPr>
            <p:cNvSpPr>
              <a:spLocks noChangeArrowheads="1"/>
            </p:cNvSpPr>
            <p:nvPr/>
          </p:nvSpPr>
          <p:spPr bwMode="auto">
            <a:xfrm>
              <a:off x="2684" y="2262"/>
              <a:ext cx="631"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6" name="Rectangle 14">
              <a:extLst>
                <a:ext uri="{FF2B5EF4-FFF2-40B4-BE49-F238E27FC236}">
                  <a16:creationId xmlns:a16="http://schemas.microsoft.com/office/drawing/2014/main" id="{62463021-A06F-C54E-AC42-AF641C0AB380}"/>
                </a:ext>
              </a:extLst>
            </p:cNvPr>
            <p:cNvSpPr>
              <a:spLocks noChangeArrowheads="1"/>
            </p:cNvSpPr>
            <p:nvPr/>
          </p:nvSpPr>
          <p:spPr bwMode="auto">
            <a:xfrm>
              <a:off x="2757" y="2425"/>
              <a:ext cx="342"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7" name="AutoShape 15">
              <a:extLst>
                <a:ext uri="{FF2B5EF4-FFF2-40B4-BE49-F238E27FC236}">
                  <a16:creationId xmlns:a16="http://schemas.microsoft.com/office/drawing/2014/main" id="{A60492EC-C8EB-444D-A5B6-16FC4AF74531}"/>
                </a:ext>
              </a:extLst>
            </p:cNvPr>
            <p:cNvSpPr>
              <a:spLocks noChangeArrowheads="1"/>
            </p:cNvSpPr>
            <p:nvPr/>
          </p:nvSpPr>
          <p:spPr bwMode="auto">
            <a:xfrm>
              <a:off x="2648" y="355"/>
              <a:ext cx="484"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8" name="Rectangle 16">
              <a:extLst>
                <a:ext uri="{FF2B5EF4-FFF2-40B4-BE49-F238E27FC236}">
                  <a16:creationId xmlns:a16="http://schemas.microsoft.com/office/drawing/2014/main" id="{EB1FAE06-DCEA-8742-B67B-D3D612C6B021}"/>
                </a:ext>
              </a:extLst>
            </p:cNvPr>
            <p:cNvSpPr>
              <a:spLocks noChangeArrowheads="1"/>
            </p:cNvSpPr>
            <p:nvPr/>
          </p:nvSpPr>
          <p:spPr bwMode="auto">
            <a:xfrm>
              <a:off x="2647" y="471"/>
              <a:ext cx="632"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9" name="AutoShape 17">
              <a:extLst>
                <a:ext uri="{FF2B5EF4-FFF2-40B4-BE49-F238E27FC236}">
                  <a16:creationId xmlns:a16="http://schemas.microsoft.com/office/drawing/2014/main" id="{BB78BB40-7127-2C4E-9475-86034FE3433C}"/>
                </a:ext>
              </a:extLst>
            </p:cNvPr>
            <p:cNvSpPr>
              <a:spLocks noChangeArrowheads="1"/>
            </p:cNvSpPr>
            <p:nvPr/>
          </p:nvSpPr>
          <p:spPr bwMode="auto">
            <a:xfrm>
              <a:off x="2658" y="369"/>
              <a:ext cx="462"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0" name="AutoShape 18">
              <a:extLst>
                <a:ext uri="{FF2B5EF4-FFF2-40B4-BE49-F238E27FC236}">
                  <a16:creationId xmlns:a16="http://schemas.microsoft.com/office/drawing/2014/main" id="{1FF00256-1E94-EA4A-9AEA-85600FA2C71E}"/>
                </a:ext>
              </a:extLst>
            </p:cNvPr>
            <p:cNvSpPr>
              <a:spLocks noChangeArrowheads="1"/>
            </p:cNvSpPr>
            <p:nvPr/>
          </p:nvSpPr>
          <p:spPr bwMode="auto">
            <a:xfrm>
              <a:off x="2686" y="1306"/>
              <a:ext cx="461"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1" name="AutoShape 19">
              <a:extLst>
                <a:ext uri="{FF2B5EF4-FFF2-40B4-BE49-F238E27FC236}">
                  <a16:creationId xmlns:a16="http://schemas.microsoft.com/office/drawing/2014/main" id="{CCCCE157-2A4B-3343-9AA0-F7DD051D62AE}"/>
                </a:ext>
              </a:extLst>
            </p:cNvPr>
            <p:cNvSpPr>
              <a:spLocks noChangeArrowheads="1"/>
            </p:cNvSpPr>
            <p:nvPr/>
          </p:nvSpPr>
          <p:spPr bwMode="auto">
            <a:xfrm>
              <a:off x="2697" y="2189"/>
              <a:ext cx="457"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2" name="Rectangle 20">
              <a:extLst>
                <a:ext uri="{FF2B5EF4-FFF2-40B4-BE49-F238E27FC236}">
                  <a16:creationId xmlns:a16="http://schemas.microsoft.com/office/drawing/2014/main" id="{3D98D7FC-880F-3F42-8243-AD5534DE8857}"/>
                </a:ext>
              </a:extLst>
            </p:cNvPr>
            <p:cNvSpPr>
              <a:spLocks noChangeArrowheads="1"/>
            </p:cNvSpPr>
            <p:nvPr/>
          </p:nvSpPr>
          <p:spPr bwMode="auto">
            <a:xfrm>
              <a:off x="2833" y="3288"/>
              <a:ext cx="169"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3" name="Rectangle 21">
              <a:extLst>
                <a:ext uri="{FF2B5EF4-FFF2-40B4-BE49-F238E27FC236}">
                  <a16:creationId xmlns:a16="http://schemas.microsoft.com/office/drawing/2014/main" id="{4A7D1F3F-0E0B-AE4E-BA08-73DEED69D72B}"/>
                </a:ext>
              </a:extLst>
            </p:cNvPr>
            <p:cNvSpPr>
              <a:spLocks noChangeArrowheads="1"/>
            </p:cNvSpPr>
            <p:nvPr/>
          </p:nvSpPr>
          <p:spPr bwMode="auto">
            <a:xfrm>
              <a:off x="2796"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32974" name="AutoShape 22">
              <a:extLst>
                <a:ext uri="{FF2B5EF4-FFF2-40B4-BE49-F238E27FC236}">
                  <a16:creationId xmlns:a16="http://schemas.microsoft.com/office/drawing/2014/main" id="{911EC427-4C03-814C-865B-893A3808924F}"/>
                </a:ext>
              </a:extLst>
            </p:cNvPr>
            <p:cNvSpPr>
              <a:spLocks noChangeArrowheads="1"/>
            </p:cNvSpPr>
            <p:nvPr/>
          </p:nvSpPr>
          <p:spPr bwMode="auto">
            <a:xfrm>
              <a:off x="2683" y="2692"/>
              <a:ext cx="484"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5" name="Rectangle 23">
              <a:extLst>
                <a:ext uri="{FF2B5EF4-FFF2-40B4-BE49-F238E27FC236}">
                  <a16:creationId xmlns:a16="http://schemas.microsoft.com/office/drawing/2014/main" id="{D79F67D6-9287-3844-9E2C-F79F9A68BF34}"/>
                </a:ext>
              </a:extLst>
            </p:cNvPr>
            <p:cNvSpPr>
              <a:spLocks noChangeArrowheads="1"/>
            </p:cNvSpPr>
            <p:nvPr/>
          </p:nvSpPr>
          <p:spPr bwMode="auto">
            <a:xfrm>
              <a:off x="2682" y="2792"/>
              <a:ext cx="631"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6" name="AutoShape 24">
              <a:extLst>
                <a:ext uri="{FF2B5EF4-FFF2-40B4-BE49-F238E27FC236}">
                  <a16:creationId xmlns:a16="http://schemas.microsoft.com/office/drawing/2014/main" id="{417279A6-040C-4246-9B02-F6E5AE3068A4}"/>
                </a:ext>
              </a:extLst>
            </p:cNvPr>
            <p:cNvSpPr>
              <a:spLocks noChangeArrowheads="1"/>
            </p:cNvSpPr>
            <p:nvPr/>
          </p:nvSpPr>
          <p:spPr bwMode="auto">
            <a:xfrm>
              <a:off x="2695" y="2710"/>
              <a:ext cx="464"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7" name="Freeform 25">
              <a:extLst>
                <a:ext uri="{FF2B5EF4-FFF2-40B4-BE49-F238E27FC236}">
                  <a16:creationId xmlns:a16="http://schemas.microsoft.com/office/drawing/2014/main" id="{3C850C12-123D-2C42-A921-1B513356F790}"/>
                </a:ext>
              </a:extLst>
            </p:cNvPr>
            <p:cNvSpPr>
              <a:spLocks/>
            </p:cNvSpPr>
            <p:nvPr/>
          </p:nvSpPr>
          <p:spPr bwMode="auto">
            <a:xfrm>
              <a:off x="3071" y="3646"/>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8" name="Rectangle 26">
              <a:extLst>
                <a:ext uri="{FF2B5EF4-FFF2-40B4-BE49-F238E27FC236}">
                  <a16:creationId xmlns:a16="http://schemas.microsoft.com/office/drawing/2014/main" id="{81810B3E-C158-2E48-BA7C-A2D9F4551E1F}"/>
                </a:ext>
              </a:extLst>
            </p:cNvPr>
            <p:cNvSpPr>
              <a:spLocks noChangeArrowheads="1"/>
            </p:cNvSpPr>
            <p:nvPr/>
          </p:nvSpPr>
          <p:spPr bwMode="auto">
            <a:xfrm>
              <a:off x="2793" y="3854"/>
              <a:ext cx="20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9" name="Freeform 27">
              <a:extLst>
                <a:ext uri="{FF2B5EF4-FFF2-40B4-BE49-F238E27FC236}">
                  <a16:creationId xmlns:a16="http://schemas.microsoft.com/office/drawing/2014/main" id="{0DAF328A-A6A0-FA47-91F9-7710A44ED693}"/>
                </a:ext>
              </a:extLst>
            </p:cNvPr>
            <p:cNvSpPr>
              <a:spLocks/>
            </p:cNvSpPr>
            <p:nvPr/>
          </p:nvSpPr>
          <p:spPr bwMode="auto">
            <a:xfrm>
              <a:off x="3068" y="3621"/>
              <a:ext cx="156" cy="76"/>
            </a:xfrm>
            <a:custGeom>
              <a:avLst/>
              <a:gdLst>
                <a:gd name="T0" fmla="*/ 155 w 129"/>
                <a:gd name="T1" fmla="*/ 74 h 49"/>
                <a:gd name="T2" fmla="*/ 0 w 129"/>
                <a:gd name="T3" fmla="*/ 74 h 49"/>
                <a:gd name="T4" fmla="*/ 0 w 129"/>
                <a:gd name="T5" fmla="*/ 0 h 49"/>
                <a:gd name="T6" fmla="*/ 15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80" name="AutoShape 28">
              <a:extLst>
                <a:ext uri="{FF2B5EF4-FFF2-40B4-BE49-F238E27FC236}">
                  <a16:creationId xmlns:a16="http://schemas.microsoft.com/office/drawing/2014/main" id="{93F3CC06-E78C-0941-A50B-02C66D250428}"/>
                </a:ext>
              </a:extLst>
            </p:cNvPr>
            <p:cNvSpPr>
              <a:spLocks noChangeArrowheads="1"/>
            </p:cNvSpPr>
            <p:nvPr/>
          </p:nvSpPr>
          <p:spPr bwMode="auto">
            <a:xfrm>
              <a:off x="2689" y="3567"/>
              <a:ext cx="488"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81" name="Rectangle 29">
              <a:extLst>
                <a:ext uri="{FF2B5EF4-FFF2-40B4-BE49-F238E27FC236}">
                  <a16:creationId xmlns:a16="http://schemas.microsoft.com/office/drawing/2014/main" id="{B99D7600-ADF2-E14D-BF3C-6CD7BE65C6A6}"/>
                </a:ext>
              </a:extLst>
            </p:cNvPr>
            <p:cNvSpPr>
              <a:spLocks noChangeArrowheads="1"/>
            </p:cNvSpPr>
            <p:nvPr/>
          </p:nvSpPr>
          <p:spPr bwMode="auto">
            <a:xfrm>
              <a:off x="2686" y="3660"/>
              <a:ext cx="631"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82" name="Rectangle 30">
              <a:extLst>
                <a:ext uri="{FF2B5EF4-FFF2-40B4-BE49-F238E27FC236}">
                  <a16:creationId xmlns:a16="http://schemas.microsoft.com/office/drawing/2014/main" id="{57552DE2-5DD3-654B-B44D-273E2AFF3BBF}"/>
                </a:ext>
              </a:extLst>
            </p:cNvPr>
            <p:cNvSpPr>
              <a:spLocks noChangeArrowheads="1"/>
            </p:cNvSpPr>
            <p:nvPr/>
          </p:nvSpPr>
          <p:spPr bwMode="auto">
            <a:xfrm>
              <a:off x="2760" y="3823"/>
              <a:ext cx="341"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83" name="AutoShape 31">
              <a:extLst>
                <a:ext uri="{FF2B5EF4-FFF2-40B4-BE49-F238E27FC236}">
                  <a16:creationId xmlns:a16="http://schemas.microsoft.com/office/drawing/2014/main" id="{FFEC5DA3-6D58-744D-B76D-E1D62337D399}"/>
                </a:ext>
              </a:extLst>
            </p:cNvPr>
            <p:cNvSpPr>
              <a:spLocks noChangeArrowheads="1"/>
            </p:cNvSpPr>
            <p:nvPr/>
          </p:nvSpPr>
          <p:spPr bwMode="auto">
            <a:xfrm>
              <a:off x="2700" y="3583"/>
              <a:ext cx="471"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280" name="Rectangle 32">
              <a:extLst>
                <a:ext uri="{FF2B5EF4-FFF2-40B4-BE49-F238E27FC236}">
                  <a16:creationId xmlns:a16="http://schemas.microsoft.com/office/drawing/2014/main" id="{A7138B6F-B3DF-744E-AA09-FDE8547A7295}"/>
                </a:ext>
              </a:extLst>
            </p:cNvPr>
            <p:cNvSpPr>
              <a:spLocks noChangeArrowheads="1"/>
            </p:cNvSpPr>
            <p:nvPr/>
          </p:nvSpPr>
          <p:spPr bwMode="auto">
            <a:xfrm>
              <a:off x="3128"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32985" name="Line 33">
              <a:extLst>
                <a:ext uri="{FF2B5EF4-FFF2-40B4-BE49-F238E27FC236}">
                  <a16:creationId xmlns:a16="http://schemas.microsoft.com/office/drawing/2014/main" id="{3AED2948-2A16-6145-8C49-B9C19C01C154}"/>
                </a:ext>
              </a:extLst>
            </p:cNvPr>
            <p:cNvSpPr>
              <a:spLocks noChangeShapeType="1"/>
            </p:cNvSpPr>
            <p:nvPr/>
          </p:nvSpPr>
          <p:spPr bwMode="auto">
            <a:xfrm>
              <a:off x="2677" y="644"/>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6" name="Line 34">
              <a:extLst>
                <a:ext uri="{FF2B5EF4-FFF2-40B4-BE49-F238E27FC236}">
                  <a16:creationId xmlns:a16="http://schemas.microsoft.com/office/drawing/2014/main" id="{00B8F208-B55B-8943-934E-4567F28A8671}"/>
                </a:ext>
              </a:extLst>
            </p:cNvPr>
            <p:cNvSpPr>
              <a:spLocks noChangeShapeType="1"/>
            </p:cNvSpPr>
            <p:nvPr/>
          </p:nvSpPr>
          <p:spPr bwMode="auto">
            <a:xfrm>
              <a:off x="2677" y="748"/>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7" name="Line 35">
              <a:extLst>
                <a:ext uri="{FF2B5EF4-FFF2-40B4-BE49-F238E27FC236}">
                  <a16:creationId xmlns:a16="http://schemas.microsoft.com/office/drawing/2014/main" id="{55869123-D9CD-B84F-8750-D3322DD868B5}"/>
                </a:ext>
              </a:extLst>
            </p:cNvPr>
            <p:cNvSpPr>
              <a:spLocks noChangeShapeType="1"/>
            </p:cNvSpPr>
            <p:nvPr/>
          </p:nvSpPr>
          <p:spPr bwMode="auto">
            <a:xfrm>
              <a:off x="2677" y="844"/>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8" name="Line 36">
              <a:extLst>
                <a:ext uri="{FF2B5EF4-FFF2-40B4-BE49-F238E27FC236}">
                  <a16:creationId xmlns:a16="http://schemas.microsoft.com/office/drawing/2014/main" id="{FE84041C-5579-E942-9D80-BEE91585F8A3}"/>
                </a:ext>
              </a:extLst>
            </p:cNvPr>
            <p:cNvSpPr>
              <a:spLocks noChangeShapeType="1"/>
            </p:cNvSpPr>
            <p:nvPr/>
          </p:nvSpPr>
          <p:spPr bwMode="auto">
            <a:xfrm>
              <a:off x="2681" y="948"/>
              <a:ext cx="57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9" name="Line 37">
              <a:extLst>
                <a:ext uri="{FF2B5EF4-FFF2-40B4-BE49-F238E27FC236}">
                  <a16:creationId xmlns:a16="http://schemas.microsoft.com/office/drawing/2014/main" id="{1EC7C4CE-D6B4-E44E-B6D3-A9189D3F2691}"/>
                </a:ext>
              </a:extLst>
            </p:cNvPr>
            <p:cNvSpPr>
              <a:spLocks noChangeShapeType="1"/>
            </p:cNvSpPr>
            <p:nvPr/>
          </p:nvSpPr>
          <p:spPr bwMode="auto">
            <a:xfrm>
              <a:off x="2677" y="1052"/>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0" name="Line 38">
              <a:extLst>
                <a:ext uri="{FF2B5EF4-FFF2-40B4-BE49-F238E27FC236}">
                  <a16:creationId xmlns:a16="http://schemas.microsoft.com/office/drawing/2014/main" id="{5F17ECA2-091C-894B-A2A5-FFC43C1D723B}"/>
                </a:ext>
              </a:extLst>
            </p:cNvPr>
            <p:cNvSpPr>
              <a:spLocks noChangeShapeType="1"/>
            </p:cNvSpPr>
            <p:nvPr/>
          </p:nvSpPr>
          <p:spPr bwMode="auto">
            <a:xfrm>
              <a:off x="2677" y="1148"/>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1" name="Rectangle 39">
              <a:extLst>
                <a:ext uri="{FF2B5EF4-FFF2-40B4-BE49-F238E27FC236}">
                  <a16:creationId xmlns:a16="http://schemas.microsoft.com/office/drawing/2014/main" id="{12DE2F7E-E7B4-524F-96AF-CD4DEC253992}"/>
                </a:ext>
              </a:extLst>
            </p:cNvPr>
            <p:cNvSpPr>
              <a:spLocks noChangeArrowheads="1"/>
            </p:cNvSpPr>
            <p:nvPr/>
          </p:nvSpPr>
          <p:spPr bwMode="auto">
            <a:xfrm>
              <a:off x="2755"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32992" name="Rectangle 40">
              <a:extLst>
                <a:ext uri="{FF2B5EF4-FFF2-40B4-BE49-F238E27FC236}">
                  <a16:creationId xmlns:a16="http://schemas.microsoft.com/office/drawing/2014/main" id="{41DBB736-AEBA-8842-8CBD-94DF443EDD82}"/>
                </a:ext>
              </a:extLst>
            </p:cNvPr>
            <p:cNvSpPr>
              <a:spLocks noChangeArrowheads="1"/>
            </p:cNvSpPr>
            <p:nvPr/>
          </p:nvSpPr>
          <p:spPr bwMode="auto">
            <a:xfrm>
              <a:off x="2702"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l</a:t>
              </a:r>
            </a:p>
          </p:txBody>
        </p:sp>
        <p:sp>
          <p:nvSpPr>
            <p:cNvPr id="32993" name="Rectangle 41">
              <a:extLst>
                <a:ext uri="{FF2B5EF4-FFF2-40B4-BE49-F238E27FC236}">
                  <a16:creationId xmlns:a16="http://schemas.microsoft.com/office/drawing/2014/main" id="{C896113B-3906-A641-BB72-A4D6905D2D3F}"/>
                </a:ext>
              </a:extLst>
            </p:cNvPr>
            <p:cNvSpPr>
              <a:spLocks noChangeArrowheads="1"/>
            </p:cNvSpPr>
            <p:nvPr/>
          </p:nvSpPr>
          <p:spPr bwMode="auto">
            <a:xfrm>
              <a:off x="2707"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32994" name="Rectangle 42">
              <a:extLst>
                <a:ext uri="{FF2B5EF4-FFF2-40B4-BE49-F238E27FC236}">
                  <a16:creationId xmlns:a16="http://schemas.microsoft.com/office/drawing/2014/main" id="{99EF3875-DFC1-494B-BFBF-A5064234D3B2}"/>
                </a:ext>
              </a:extLst>
            </p:cNvPr>
            <p:cNvSpPr>
              <a:spLocks noChangeArrowheads="1"/>
            </p:cNvSpPr>
            <p:nvPr/>
          </p:nvSpPr>
          <p:spPr bwMode="auto">
            <a:xfrm>
              <a:off x="2646" y="842"/>
              <a:ext cx="6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32995" name="Rectangle 43">
              <a:extLst>
                <a:ext uri="{FF2B5EF4-FFF2-40B4-BE49-F238E27FC236}">
                  <a16:creationId xmlns:a16="http://schemas.microsoft.com/office/drawing/2014/main" id="{FC368CC3-E43B-9C46-BA18-874C8335BAE4}"/>
                </a:ext>
              </a:extLst>
            </p:cNvPr>
            <p:cNvSpPr>
              <a:spLocks noChangeArrowheads="1"/>
            </p:cNvSpPr>
            <p:nvPr/>
          </p:nvSpPr>
          <p:spPr bwMode="auto">
            <a:xfrm>
              <a:off x="2635" y="93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Banjir/Pelangi</a:t>
              </a:r>
            </a:p>
          </p:txBody>
        </p:sp>
        <p:sp>
          <p:nvSpPr>
            <p:cNvPr id="32996" name="Rectangle 44">
              <a:extLst>
                <a:ext uri="{FF2B5EF4-FFF2-40B4-BE49-F238E27FC236}">
                  <a16:creationId xmlns:a16="http://schemas.microsoft.com/office/drawing/2014/main" id="{2A29B344-3193-D840-909E-D250750B1586}"/>
                </a:ext>
              </a:extLst>
            </p:cNvPr>
            <p:cNvSpPr>
              <a:spLocks noChangeArrowheads="1"/>
            </p:cNvSpPr>
            <p:nvPr/>
          </p:nvSpPr>
          <p:spPr bwMode="auto">
            <a:xfrm>
              <a:off x="2713"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32997" name="Rectangle 45">
              <a:extLst>
                <a:ext uri="{FF2B5EF4-FFF2-40B4-BE49-F238E27FC236}">
                  <a16:creationId xmlns:a16="http://schemas.microsoft.com/office/drawing/2014/main" id="{F3EBC416-359D-7E43-8035-C361EA6C9D23}"/>
                </a:ext>
              </a:extLst>
            </p:cNvPr>
            <p:cNvSpPr>
              <a:spLocks noChangeArrowheads="1"/>
            </p:cNvSpPr>
            <p:nvPr/>
          </p:nvSpPr>
          <p:spPr bwMode="auto">
            <a:xfrm>
              <a:off x="2614" y="344"/>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CIPTAAN</a:t>
              </a:r>
            </a:p>
          </p:txBody>
        </p:sp>
        <p:sp>
          <p:nvSpPr>
            <p:cNvPr id="32998" name="Rectangle 46">
              <a:extLst>
                <a:ext uri="{FF2B5EF4-FFF2-40B4-BE49-F238E27FC236}">
                  <a16:creationId xmlns:a16="http://schemas.microsoft.com/office/drawing/2014/main" id="{D8AB2DA0-4D92-AA40-836E-13EEED6D3838}"/>
                </a:ext>
              </a:extLst>
            </p:cNvPr>
            <p:cNvSpPr>
              <a:spLocks noChangeArrowheads="1"/>
            </p:cNvSpPr>
            <p:nvPr/>
          </p:nvSpPr>
          <p:spPr bwMode="auto">
            <a:xfrm>
              <a:off x="2609" y="458"/>
              <a:ext cx="5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32999" name="Line 47">
              <a:extLst>
                <a:ext uri="{FF2B5EF4-FFF2-40B4-BE49-F238E27FC236}">
                  <a16:creationId xmlns:a16="http://schemas.microsoft.com/office/drawing/2014/main" id="{050FAFE3-2CBF-A04B-8040-E4AA5F1F7EAF}"/>
                </a:ext>
              </a:extLst>
            </p:cNvPr>
            <p:cNvSpPr>
              <a:spLocks noChangeShapeType="1"/>
            </p:cNvSpPr>
            <p:nvPr/>
          </p:nvSpPr>
          <p:spPr bwMode="auto">
            <a:xfrm>
              <a:off x="2715" y="1642"/>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0" name="Line 48">
              <a:extLst>
                <a:ext uri="{FF2B5EF4-FFF2-40B4-BE49-F238E27FC236}">
                  <a16:creationId xmlns:a16="http://schemas.microsoft.com/office/drawing/2014/main" id="{690E8B86-0205-8A48-90F5-5D82593EE9D8}"/>
                </a:ext>
              </a:extLst>
            </p:cNvPr>
            <p:cNvSpPr>
              <a:spLocks noChangeShapeType="1"/>
            </p:cNvSpPr>
            <p:nvPr/>
          </p:nvSpPr>
          <p:spPr bwMode="auto">
            <a:xfrm>
              <a:off x="2715" y="1770"/>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1" name="Rectangle 49">
              <a:extLst>
                <a:ext uri="{FF2B5EF4-FFF2-40B4-BE49-F238E27FC236}">
                  <a16:creationId xmlns:a16="http://schemas.microsoft.com/office/drawing/2014/main" id="{B11C6BD4-5F45-1F4F-9F9F-6DC55C1738BD}"/>
                </a:ext>
              </a:extLst>
            </p:cNvPr>
            <p:cNvSpPr>
              <a:spLocks noChangeArrowheads="1"/>
            </p:cNvSpPr>
            <p:nvPr/>
          </p:nvSpPr>
          <p:spPr bwMode="auto">
            <a:xfrm>
              <a:off x="2930" y="1670"/>
              <a:ext cx="219"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002" name="Rectangle 50">
              <a:extLst>
                <a:ext uri="{FF2B5EF4-FFF2-40B4-BE49-F238E27FC236}">
                  <a16:creationId xmlns:a16="http://schemas.microsoft.com/office/drawing/2014/main" id="{D33E6B00-A000-C44A-BD55-942A7121F683}"/>
                </a:ext>
              </a:extLst>
            </p:cNvPr>
            <p:cNvSpPr>
              <a:spLocks noChangeArrowheads="1"/>
            </p:cNvSpPr>
            <p:nvPr/>
          </p:nvSpPr>
          <p:spPr bwMode="auto">
            <a:xfrm>
              <a:off x="2764" y="1531"/>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T - B - B</a:t>
              </a:r>
            </a:p>
          </p:txBody>
        </p:sp>
        <p:sp>
          <p:nvSpPr>
            <p:cNvPr id="33003" name="Rectangle 51">
              <a:extLst>
                <a:ext uri="{FF2B5EF4-FFF2-40B4-BE49-F238E27FC236}">
                  <a16:creationId xmlns:a16="http://schemas.microsoft.com/office/drawing/2014/main" id="{7FA3CDB8-0AEC-4E43-8249-3DCDF5887961}"/>
                </a:ext>
              </a:extLst>
            </p:cNvPr>
            <p:cNvSpPr>
              <a:spLocks noChangeArrowheads="1"/>
            </p:cNvSpPr>
            <p:nvPr/>
          </p:nvSpPr>
          <p:spPr bwMode="auto">
            <a:xfrm>
              <a:off x="2830"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33004" name="Rectangle 52">
              <a:extLst>
                <a:ext uri="{FF2B5EF4-FFF2-40B4-BE49-F238E27FC236}">
                  <a16:creationId xmlns:a16="http://schemas.microsoft.com/office/drawing/2014/main" id="{95B5C919-2CCF-F944-A5C9-A32A9E2E7CB5}"/>
                </a:ext>
              </a:extLst>
            </p:cNvPr>
            <p:cNvSpPr>
              <a:spLocks noChangeArrowheads="1"/>
            </p:cNvSpPr>
            <p:nvPr/>
          </p:nvSpPr>
          <p:spPr bwMode="auto">
            <a:xfrm>
              <a:off x="286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33005" name="Rectangle 53">
              <a:extLst>
                <a:ext uri="{FF2B5EF4-FFF2-40B4-BE49-F238E27FC236}">
                  <a16:creationId xmlns:a16="http://schemas.microsoft.com/office/drawing/2014/main" id="{A1105BD3-FE30-244B-A6A0-204B457A3459}"/>
                </a:ext>
              </a:extLst>
            </p:cNvPr>
            <p:cNvSpPr>
              <a:spLocks noChangeArrowheads="1"/>
            </p:cNvSpPr>
            <p:nvPr/>
          </p:nvSpPr>
          <p:spPr bwMode="auto">
            <a:xfrm>
              <a:off x="2679"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33006" name="Rectangle 54">
              <a:extLst>
                <a:ext uri="{FF2B5EF4-FFF2-40B4-BE49-F238E27FC236}">
                  <a16:creationId xmlns:a16="http://schemas.microsoft.com/office/drawing/2014/main" id="{DAC93F18-4B5A-394F-A8B0-D8BB8722CA1A}"/>
                </a:ext>
              </a:extLst>
            </p:cNvPr>
            <p:cNvSpPr>
              <a:spLocks noChangeArrowheads="1"/>
            </p:cNvSpPr>
            <p:nvPr/>
          </p:nvSpPr>
          <p:spPr bwMode="auto">
            <a:xfrm>
              <a:off x="2643" y="1309"/>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33007" name="Rectangle 55">
              <a:extLst>
                <a:ext uri="{FF2B5EF4-FFF2-40B4-BE49-F238E27FC236}">
                  <a16:creationId xmlns:a16="http://schemas.microsoft.com/office/drawing/2014/main" id="{03BAB59B-D021-444C-B138-D986536CCEF7}"/>
                </a:ext>
              </a:extLst>
            </p:cNvPr>
            <p:cNvSpPr>
              <a:spLocks noChangeArrowheads="1"/>
            </p:cNvSpPr>
            <p:nvPr/>
          </p:nvSpPr>
          <p:spPr bwMode="auto">
            <a:xfrm>
              <a:off x="2853"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33008" name="Line 56">
              <a:extLst>
                <a:ext uri="{FF2B5EF4-FFF2-40B4-BE49-F238E27FC236}">
                  <a16:creationId xmlns:a16="http://schemas.microsoft.com/office/drawing/2014/main" id="{BF1FC93D-5981-1E42-8E9F-9148649732EA}"/>
                </a:ext>
              </a:extLst>
            </p:cNvPr>
            <p:cNvSpPr>
              <a:spLocks noChangeShapeType="1"/>
            </p:cNvSpPr>
            <p:nvPr/>
          </p:nvSpPr>
          <p:spPr bwMode="auto">
            <a:xfrm>
              <a:off x="2713" y="2411"/>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9" name="Line 57">
              <a:extLst>
                <a:ext uri="{FF2B5EF4-FFF2-40B4-BE49-F238E27FC236}">
                  <a16:creationId xmlns:a16="http://schemas.microsoft.com/office/drawing/2014/main" id="{3CF4416F-89B3-6B44-9A78-DAF8D70A7FFB}"/>
                </a:ext>
              </a:extLst>
            </p:cNvPr>
            <p:cNvSpPr>
              <a:spLocks noChangeShapeType="1"/>
            </p:cNvSpPr>
            <p:nvPr/>
          </p:nvSpPr>
          <p:spPr bwMode="auto">
            <a:xfrm>
              <a:off x="2711" y="2528"/>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0" name="Rectangle 58">
              <a:extLst>
                <a:ext uri="{FF2B5EF4-FFF2-40B4-BE49-F238E27FC236}">
                  <a16:creationId xmlns:a16="http://schemas.microsoft.com/office/drawing/2014/main" id="{B0574C0F-F17A-B94A-9E11-08F7061EF9A5}"/>
                </a:ext>
              </a:extLst>
            </p:cNvPr>
            <p:cNvSpPr>
              <a:spLocks noChangeArrowheads="1"/>
            </p:cNvSpPr>
            <p:nvPr/>
          </p:nvSpPr>
          <p:spPr bwMode="auto">
            <a:xfrm>
              <a:off x="2706" y="2152"/>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YUSUF</a:t>
              </a:r>
            </a:p>
          </p:txBody>
        </p:sp>
        <p:sp>
          <p:nvSpPr>
            <p:cNvPr id="33011" name="Rectangle 59">
              <a:extLst>
                <a:ext uri="{FF2B5EF4-FFF2-40B4-BE49-F238E27FC236}">
                  <a16:creationId xmlns:a16="http://schemas.microsoft.com/office/drawing/2014/main" id="{FB94FBC1-B184-B449-8645-5CCC73192498}"/>
                </a:ext>
              </a:extLst>
            </p:cNvPr>
            <p:cNvSpPr>
              <a:spLocks noChangeArrowheads="1"/>
            </p:cNvSpPr>
            <p:nvPr/>
          </p:nvSpPr>
          <p:spPr bwMode="auto">
            <a:xfrm>
              <a:off x="2737" y="2301"/>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Perbudakan</a:t>
              </a:r>
            </a:p>
          </p:txBody>
        </p:sp>
        <p:sp>
          <p:nvSpPr>
            <p:cNvPr id="33012" name="Rectangle 60">
              <a:extLst>
                <a:ext uri="{FF2B5EF4-FFF2-40B4-BE49-F238E27FC236}">
                  <a16:creationId xmlns:a16="http://schemas.microsoft.com/office/drawing/2014/main" id="{2E36C4B1-3F74-8940-BE69-F4506EC0FC55}"/>
                </a:ext>
              </a:extLst>
            </p:cNvPr>
            <p:cNvSpPr>
              <a:spLocks noChangeArrowheads="1"/>
            </p:cNvSpPr>
            <p:nvPr/>
          </p:nvSpPr>
          <p:spPr bwMode="auto">
            <a:xfrm>
              <a:off x="287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33013" name="Line 61">
              <a:extLst>
                <a:ext uri="{FF2B5EF4-FFF2-40B4-BE49-F238E27FC236}">
                  <a16:creationId xmlns:a16="http://schemas.microsoft.com/office/drawing/2014/main" id="{164A4339-3D08-6B47-B182-F1D5A4057A66}"/>
                </a:ext>
              </a:extLst>
            </p:cNvPr>
            <p:cNvSpPr>
              <a:spLocks noChangeShapeType="1"/>
            </p:cNvSpPr>
            <p:nvPr/>
          </p:nvSpPr>
          <p:spPr bwMode="auto">
            <a:xfrm>
              <a:off x="2711" y="1522"/>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4" name="Line 62">
              <a:extLst>
                <a:ext uri="{FF2B5EF4-FFF2-40B4-BE49-F238E27FC236}">
                  <a16:creationId xmlns:a16="http://schemas.microsoft.com/office/drawing/2014/main" id="{6FDE464B-2873-314C-A5F4-5A4C5C2B11F2}"/>
                </a:ext>
              </a:extLst>
            </p:cNvPr>
            <p:cNvSpPr>
              <a:spLocks noChangeShapeType="1"/>
            </p:cNvSpPr>
            <p:nvPr/>
          </p:nvSpPr>
          <p:spPr bwMode="auto">
            <a:xfrm>
              <a:off x="2711" y="1886"/>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5" name="Line 63">
              <a:extLst>
                <a:ext uri="{FF2B5EF4-FFF2-40B4-BE49-F238E27FC236}">
                  <a16:creationId xmlns:a16="http://schemas.microsoft.com/office/drawing/2014/main" id="{0941A159-57D2-7541-AB52-114794343A1C}"/>
                </a:ext>
              </a:extLst>
            </p:cNvPr>
            <p:cNvSpPr>
              <a:spLocks noChangeShapeType="1"/>
            </p:cNvSpPr>
            <p:nvPr/>
          </p:nvSpPr>
          <p:spPr bwMode="auto">
            <a:xfrm>
              <a:off x="2711" y="2010"/>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6" name="Line 64">
              <a:extLst>
                <a:ext uri="{FF2B5EF4-FFF2-40B4-BE49-F238E27FC236}">
                  <a16:creationId xmlns:a16="http://schemas.microsoft.com/office/drawing/2014/main" id="{41C226CE-0F24-6443-8C35-3B59E235DED9}"/>
                </a:ext>
              </a:extLst>
            </p:cNvPr>
            <p:cNvSpPr>
              <a:spLocks noChangeShapeType="1"/>
            </p:cNvSpPr>
            <p:nvPr/>
          </p:nvSpPr>
          <p:spPr bwMode="auto">
            <a:xfrm>
              <a:off x="2711" y="2932"/>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7" name="Line 65">
              <a:extLst>
                <a:ext uri="{FF2B5EF4-FFF2-40B4-BE49-F238E27FC236}">
                  <a16:creationId xmlns:a16="http://schemas.microsoft.com/office/drawing/2014/main" id="{BC8903ED-3863-4B4A-BE5C-1486842406CE}"/>
                </a:ext>
              </a:extLst>
            </p:cNvPr>
            <p:cNvSpPr>
              <a:spLocks noChangeShapeType="1"/>
            </p:cNvSpPr>
            <p:nvPr/>
          </p:nvSpPr>
          <p:spPr bwMode="auto">
            <a:xfrm>
              <a:off x="2711" y="3044"/>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8" name="Line 66">
              <a:extLst>
                <a:ext uri="{FF2B5EF4-FFF2-40B4-BE49-F238E27FC236}">
                  <a16:creationId xmlns:a16="http://schemas.microsoft.com/office/drawing/2014/main" id="{0D8EB437-A01A-3242-AA72-C6BA0B11C0B1}"/>
                </a:ext>
              </a:extLst>
            </p:cNvPr>
            <p:cNvSpPr>
              <a:spLocks noChangeShapeType="1"/>
            </p:cNvSpPr>
            <p:nvPr/>
          </p:nvSpPr>
          <p:spPr bwMode="auto">
            <a:xfrm>
              <a:off x="2711" y="3156"/>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9" name="Line 67">
              <a:extLst>
                <a:ext uri="{FF2B5EF4-FFF2-40B4-BE49-F238E27FC236}">
                  <a16:creationId xmlns:a16="http://schemas.microsoft.com/office/drawing/2014/main" id="{00616CBC-EBC1-0441-8AF2-B92C89CBB8EF}"/>
                </a:ext>
              </a:extLst>
            </p:cNvPr>
            <p:cNvSpPr>
              <a:spLocks noChangeShapeType="1"/>
            </p:cNvSpPr>
            <p:nvPr/>
          </p:nvSpPr>
          <p:spPr bwMode="auto">
            <a:xfrm>
              <a:off x="2711" y="3268"/>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0" name="Line 68">
              <a:extLst>
                <a:ext uri="{FF2B5EF4-FFF2-40B4-BE49-F238E27FC236}">
                  <a16:creationId xmlns:a16="http://schemas.microsoft.com/office/drawing/2014/main" id="{EA37C4DE-1C30-2945-BF9B-05A833B4B9EB}"/>
                </a:ext>
              </a:extLst>
            </p:cNvPr>
            <p:cNvSpPr>
              <a:spLocks noChangeShapeType="1"/>
            </p:cNvSpPr>
            <p:nvPr/>
          </p:nvSpPr>
          <p:spPr bwMode="auto">
            <a:xfrm>
              <a:off x="2720" y="3380"/>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1" name="Rectangle 69">
              <a:extLst>
                <a:ext uri="{FF2B5EF4-FFF2-40B4-BE49-F238E27FC236}">
                  <a16:creationId xmlns:a16="http://schemas.microsoft.com/office/drawing/2014/main" id="{14403EEE-295D-1B4B-B798-E78D826E69E7}"/>
                </a:ext>
              </a:extLst>
            </p:cNvPr>
            <p:cNvSpPr>
              <a:spLocks noChangeArrowheads="1"/>
            </p:cNvSpPr>
            <p:nvPr/>
          </p:nvSpPr>
          <p:spPr bwMode="auto">
            <a:xfrm>
              <a:off x="2721"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33022" name="Rectangle 70">
              <a:extLst>
                <a:ext uri="{FF2B5EF4-FFF2-40B4-BE49-F238E27FC236}">
                  <a16:creationId xmlns:a16="http://schemas.microsoft.com/office/drawing/2014/main" id="{4161C6D5-E4A8-ED4E-B688-989BD9D4F862}"/>
                </a:ext>
              </a:extLst>
            </p:cNvPr>
            <p:cNvSpPr>
              <a:spLocks noChangeArrowheads="1"/>
            </p:cNvSpPr>
            <p:nvPr/>
          </p:nvSpPr>
          <p:spPr bwMode="auto">
            <a:xfrm>
              <a:off x="2820" y="2934"/>
              <a:ext cx="28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33023" name="Rectangle 71">
              <a:extLst>
                <a:ext uri="{FF2B5EF4-FFF2-40B4-BE49-F238E27FC236}">
                  <a16:creationId xmlns:a16="http://schemas.microsoft.com/office/drawing/2014/main" id="{86FF854F-509C-7140-A817-25CCCE107DF4}"/>
                </a:ext>
              </a:extLst>
            </p:cNvPr>
            <p:cNvSpPr>
              <a:spLocks noChangeArrowheads="1"/>
            </p:cNvSpPr>
            <p:nvPr/>
          </p:nvSpPr>
          <p:spPr bwMode="auto">
            <a:xfrm>
              <a:off x="2766"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33024" name="Rectangle 72">
              <a:extLst>
                <a:ext uri="{FF2B5EF4-FFF2-40B4-BE49-F238E27FC236}">
                  <a16:creationId xmlns:a16="http://schemas.microsoft.com/office/drawing/2014/main" id="{05BC1D04-A50C-934F-AD5B-E8E1C2CEC45B}"/>
                </a:ext>
              </a:extLst>
            </p:cNvPr>
            <p:cNvSpPr>
              <a:spLocks noChangeArrowheads="1"/>
            </p:cNvSpPr>
            <p:nvPr/>
          </p:nvSpPr>
          <p:spPr bwMode="auto">
            <a:xfrm>
              <a:off x="2657" y="315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Kades Barnea</a:t>
              </a:r>
            </a:p>
          </p:txBody>
        </p:sp>
        <p:sp>
          <p:nvSpPr>
            <p:cNvPr id="33025" name="Rectangle 73">
              <a:extLst>
                <a:ext uri="{FF2B5EF4-FFF2-40B4-BE49-F238E27FC236}">
                  <a16:creationId xmlns:a16="http://schemas.microsoft.com/office/drawing/2014/main" id="{BB63AD91-8108-674A-8FA0-4142D3E88900}"/>
                </a:ext>
              </a:extLst>
            </p:cNvPr>
            <p:cNvSpPr>
              <a:spLocks noChangeArrowheads="1"/>
            </p:cNvSpPr>
            <p:nvPr/>
          </p:nvSpPr>
          <p:spPr bwMode="auto">
            <a:xfrm>
              <a:off x="2893"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33026" name="Rectangle 74">
              <a:extLst>
                <a:ext uri="{FF2B5EF4-FFF2-40B4-BE49-F238E27FC236}">
                  <a16:creationId xmlns:a16="http://schemas.microsoft.com/office/drawing/2014/main" id="{3F5DDDFB-597E-4742-A1ED-6E1567B42B55}"/>
                </a:ext>
              </a:extLst>
            </p:cNvPr>
            <p:cNvSpPr>
              <a:spLocks noChangeArrowheads="1"/>
            </p:cNvSpPr>
            <p:nvPr/>
          </p:nvSpPr>
          <p:spPr bwMode="auto">
            <a:xfrm>
              <a:off x="2737"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33027" name="Line 75">
              <a:extLst>
                <a:ext uri="{FF2B5EF4-FFF2-40B4-BE49-F238E27FC236}">
                  <a16:creationId xmlns:a16="http://schemas.microsoft.com/office/drawing/2014/main" id="{5D69F713-4512-1041-979A-88892F97926D}"/>
                </a:ext>
              </a:extLst>
            </p:cNvPr>
            <p:cNvSpPr>
              <a:spLocks noChangeShapeType="1"/>
            </p:cNvSpPr>
            <p:nvPr/>
          </p:nvSpPr>
          <p:spPr bwMode="auto">
            <a:xfrm>
              <a:off x="2707" y="3492"/>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8" name="Rectangle 76">
              <a:extLst>
                <a:ext uri="{FF2B5EF4-FFF2-40B4-BE49-F238E27FC236}">
                  <a16:creationId xmlns:a16="http://schemas.microsoft.com/office/drawing/2014/main" id="{58EC9EE7-AF0E-2F49-B809-BF90490EADD9}"/>
                </a:ext>
              </a:extLst>
            </p:cNvPr>
            <p:cNvSpPr>
              <a:spLocks noChangeArrowheads="1"/>
            </p:cNvSpPr>
            <p:nvPr/>
          </p:nvSpPr>
          <p:spPr bwMode="auto">
            <a:xfrm>
              <a:off x="2795"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33029" name="Line 77">
              <a:extLst>
                <a:ext uri="{FF2B5EF4-FFF2-40B4-BE49-F238E27FC236}">
                  <a16:creationId xmlns:a16="http://schemas.microsoft.com/office/drawing/2014/main" id="{1517DD43-C0A8-CC4C-8BBD-E876FFA47097}"/>
                </a:ext>
              </a:extLst>
            </p:cNvPr>
            <p:cNvSpPr>
              <a:spLocks noChangeShapeType="1"/>
            </p:cNvSpPr>
            <p:nvPr/>
          </p:nvSpPr>
          <p:spPr bwMode="auto">
            <a:xfrm>
              <a:off x="2677" y="560"/>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0" name="Line 78">
              <a:extLst>
                <a:ext uri="{FF2B5EF4-FFF2-40B4-BE49-F238E27FC236}">
                  <a16:creationId xmlns:a16="http://schemas.microsoft.com/office/drawing/2014/main" id="{7331B1EB-2FBC-B645-859C-BBF0886CE24D}"/>
                </a:ext>
              </a:extLst>
            </p:cNvPr>
            <p:cNvSpPr>
              <a:spLocks noChangeShapeType="1"/>
            </p:cNvSpPr>
            <p:nvPr/>
          </p:nvSpPr>
          <p:spPr bwMode="auto">
            <a:xfrm>
              <a:off x="2707" y="3800"/>
              <a:ext cx="5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1" name="Line 79">
              <a:extLst>
                <a:ext uri="{FF2B5EF4-FFF2-40B4-BE49-F238E27FC236}">
                  <a16:creationId xmlns:a16="http://schemas.microsoft.com/office/drawing/2014/main" id="{53CF890B-7270-6C4E-B6AE-CC791D69BF24}"/>
                </a:ext>
              </a:extLst>
            </p:cNvPr>
            <p:cNvSpPr>
              <a:spLocks noChangeShapeType="1"/>
            </p:cNvSpPr>
            <p:nvPr/>
          </p:nvSpPr>
          <p:spPr bwMode="auto">
            <a:xfrm>
              <a:off x="2707" y="3920"/>
              <a:ext cx="5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2" name="Rectangle 80">
              <a:extLst>
                <a:ext uri="{FF2B5EF4-FFF2-40B4-BE49-F238E27FC236}">
                  <a16:creationId xmlns:a16="http://schemas.microsoft.com/office/drawing/2014/main" id="{C82578F8-F78E-564E-8B60-6FEFD38DA789}"/>
                </a:ext>
              </a:extLst>
            </p:cNvPr>
            <p:cNvSpPr>
              <a:spLocks noChangeArrowheads="1"/>
            </p:cNvSpPr>
            <p:nvPr/>
          </p:nvSpPr>
          <p:spPr bwMode="auto">
            <a:xfrm>
              <a:off x="2709"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33033" name="Rectangle 81">
              <a:extLst>
                <a:ext uri="{FF2B5EF4-FFF2-40B4-BE49-F238E27FC236}">
                  <a16:creationId xmlns:a16="http://schemas.microsoft.com/office/drawing/2014/main" id="{807F7EB8-BCC2-A643-BB9E-62AC1B5D7336}"/>
                </a:ext>
              </a:extLst>
            </p:cNvPr>
            <p:cNvSpPr>
              <a:spLocks noChangeArrowheads="1"/>
            </p:cNvSpPr>
            <p:nvPr/>
          </p:nvSpPr>
          <p:spPr bwMode="auto">
            <a:xfrm>
              <a:off x="2752"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33034" name="Rectangle 82">
              <a:extLst>
                <a:ext uri="{FF2B5EF4-FFF2-40B4-BE49-F238E27FC236}">
                  <a16:creationId xmlns:a16="http://schemas.microsoft.com/office/drawing/2014/main" id="{1C44E656-5941-0A4F-92ED-4B112E639E08}"/>
                </a:ext>
              </a:extLst>
            </p:cNvPr>
            <p:cNvSpPr>
              <a:spLocks noChangeArrowheads="1"/>
            </p:cNvSpPr>
            <p:nvPr/>
          </p:nvSpPr>
          <p:spPr bwMode="auto">
            <a:xfrm>
              <a:off x="2697"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sp>
          <p:nvSpPr>
            <p:cNvPr id="33035" name="Rectangle 209">
              <a:extLst>
                <a:ext uri="{FF2B5EF4-FFF2-40B4-BE49-F238E27FC236}">
                  <a16:creationId xmlns:a16="http://schemas.microsoft.com/office/drawing/2014/main" id="{D1187AD2-617A-C14A-B11E-E5F7514E3440}"/>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58" name="Rectangle 210">
              <a:extLst>
                <a:ext uri="{FF2B5EF4-FFF2-40B4-BE49-F238E27FC236}">
                  <a16:creationId xmlns:a16="http://schemas.microsoft.com/office/drawing/2014/main" id="{B28F6009-72FE-4D48-895B-16F444888E19}"/>
                </a:ext>
              </a:extLst>
            </p:cNvPr>
            <p:cNvSpPr>
              <a:spLocks noChangeArrowheads="1"/>
            </p:cNvSpPr>
            <p:nvPr/>
          </p:nvSpPr>
          <p:spPr bwMode="auto">
            <a:xfrm>
              <a:off x="2581" y="1261"/>
              <a:ext cx="1024" cy="2798"/>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459" name="Rectangle 211">
              <a:extLst>
                <a:ext uri="{FF2B5EF4-FFF2-40B4-BE49-F238E27FC236}">
                  <a16:creationId xmlns:a16="http://schemas.microsoft.com/office/drawing/2014/main" id="{CE889C4A-C618-0149-A54D-5447246BEECE}"/>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32859" name="Rectangle 213">
            <a:extLst>
              <a:ext uri="{FF2B5EF4-FFF2-40B4-BE49-F238E27FC236}">
                <a16:creationId xmlns:a16="http://schemas.microsoft.com/office/drawing/2014/main" id="{A65B862F-7300-0F42-8B8C-89FA3419CDDE}"/>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62" name="Text Box 214">
            <a:extLst>
              <a:ext uri="{FF2B5EF4-FFF2-40B4-BE49-F238E27FC236}">
                <a16:creationId xmlns:a16="http://schemas.microsoft.com/office/drawing/2014/main" id="{1F93CF31-2886-2F40-A6A9-175D8A4E6FD6}"/>
              </a:ext>
            </a:extLst>
          </p:cNvPr>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Kejadian - 1 Samuel 8:22a</a:t>
            </a:r>
          </a:p>
        </p:txBody>
      </p:sp>
      <p:grpSp>
        <p:nvGrpSpPr>
          <p:cNvPr id="32861" name="Group 295">
            <a:extLst>
              <a:ext uri="{FF2B5EF4-FFF2-40B4-BE49-F238E27FC236}">
                <a16:creationId xmlns:a16="http://schemas.microsoft.com/office/drawing/2014/main" id="{5A38EB3C-4D80-9E48-9256-BA998BC82ADE}"/>
              </a:ext>
            </a:extLst>
          </p:cNvPr>
          <p:cNvGrpSpPr>
            <a:grpSpLocks/>
          </p:cNvGrpSpPr>
          <p:nvPr/>
        </p:nvGrpSpPr>
        <p:grpSpPr bwMode="auto">
          <a:xfrm>
            <a:off x="7961313" y="3429000"/>
            <a:ext cx="996950" cy="633413"/>
            <a:chOff x="5015" y="2160"/>
            <a:chExt cx="628" cy="399"/>
          </a:xfrm>
        </p:grpSpPr>
        <p:sp>
          <p:nvSpPr>
            <p:cNvPr id="32944" name="Freeform 217">
              <a:extLst>
                <a:ext uri="{FF2B5EF4-FFF2-40B4-BE49-F238E27FC236}">
                  <a16:creationId xmlns:a16="http://schemas.microsoft.com/office/drawing/2014/main" id="{DB49C26E-1242-484B-ABE0-9A6D9531F36D}"/>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5" name="Freeform 218">
              <a:extLst>
                <a:ext uri="{FF2B5EF4-FFF2-40B4-BE49-F238E27FC236}">
                  <a16:creationId xmlns:a16="http://schemas.microsoft.com/office/drawing/2014/main" id="{1BE56662-8DA6-E34F-8C72-6CD30041BFC3}"/>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46" name="Rectangle 219">
              <a:extLst>
                <a:ext uri="{FF2B5EF4-FFF2-40B4-BE49-F238E27FC236}">
                  <a16:creationId xmlns:a16="http://schemas.microsoft.com/office/drawing/2014/main" id="{4C52A052-6209-CE47-8917-352C7265F3ED}"/>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32947" name="Freeform 220">
              <a:extLst>
                <a:ext uri="{FF2B5EF4-FFF2-40B4-BE49-F238E27FC236}">
                  <a16:creationId xmlns:a16="http://schemas.microsoft.com/office/drawing/2014/main" id="{C6DD9AEA-EEB4-2748-8EBF-4332055C7A5E}"/>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8" name="AutoShape 221">
              <a:extLst>
                <a:ext uri="{FF2B5EF4-FFF2-40B4-BE49-F238E27FC236}">
                  <a16:creationId xmlns:a16="http://schemas.microsoft.com/office/drawing/2014/main" id="{72FC7058-E236-FB43-A394-FA50740F4EBF}"/>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49" name="Rectangle 222">
              <a:extLst>
                <a:ext uri="{FF2B5EF4-FFF2-40B4-BE49-F238E27FC236}">
                  <a16:creationId xmlns:a16="http://schemas.microsoft.com/office/drawing/2014/main" id="{9FAA5A6D-E4F5-394A-A919-8E0FD3A47C0B}"/>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50" name="AutoShape 223">
              <a:extLst>
                <a:ext uri="{FF2B5EF4-FFF2-40B4-BE49-F238E27FC236}">
                  <a16:creationId xmlns:a16="http://schemas.microsoft.com/office/drawing/2014/main" id="{C260C036-4CF3-8F46-AA74-54807AB98E13}"/>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51" name="Line 224">
              <a:extLst>
                <a:ext uri="{FF2B5EF4-FFF2-40B4-BE49-F238E27FC236}">
                  <a16:creationId xmlns:a16="http://schemas.microsoft.com/office/drawing/2014/main" id="{549E4B62-DFB5-F643-9553-964998E385FD}"/>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2" name="Line 225">
              <a:extLst>
                <a:ext uri="{FF2B5EF4-FFF2-40B4-BE49-F238E27FC236}">
                  <a16:creationId xmlns:a16="http://schemas.microsoft.com/office/drawing/2014/main" id="{1A0E195F-110E-A54C-9EBF-9EE80BCB5812}"/>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3" name="Rectangle 226">
              <a:extLst>
                <a:ext uri="{FF2B5EF4-FFF2-40B4-BE49-F238E27FC236}">
                  <a16:creationId xmlns:a16="http://schemas.microsoft.com/office/drawing/2014/main" id="{251D2510-2B7C-BA4C-84D6-EF8B2A4EAA4E}"/>
                </a:ext>
              </a:extLst>
            </p:cNvPr>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32954" name="Rectangle 227">
              <a:extLst>
                <a:ext uri="{FF2B5EF4-FFF2-40B4-BE49-F238E27FC236}">
                  <a16:creationId xmlns:a16="http://schemas.microsoft.com/office/drawing/2014/main" id="{8EE586B5-3137-2541-976D-DABEB6D217A4}"/>
                </a:ext>
              </a:extLst>
            </p:cNvPr>
            <p:cNvSpPr>
              <a:spLocks noChangeArrowheads="1"/>
            </p:cNvSpPr>
            <p:nvPr/>
          </p:nvSpPr>
          <p:spPr bwMode="auto">
            <a:xfrm>
              <a:off x="5024" y="2278"/>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32955" name="Rectangle 228">
              <a:extLst>
                <a:ext uri="{FF2B5EF4-FFF2-40B4-BE49-F238E27FC236}">
                  <a16:creationId xmlns:a16="http://schemas.microsoft.com/office/drawing/2014/main" id="{268B0B99-0A2C-1E42-BF5D-D5BC55BA849F}"/>
                </a:ext>
              </a:extLst>
            </p:cNvPr>
            <p:cNvSpPr>
              <a:spLocks noChangeArrowheads="1"/>
            </p:cNvSpPr>
            <p:nvPr/>
          </p:nvSpPr>
          <p:spPr bwMode="auto">
            <a:xfrm>
              <a:off x="5015"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32862" name="Text Box 230">
            <a:extLst>
              <a:ext uri="{FF2B5EF4-FFF2-40B4-BE49-F238E27FC236}">
                <a16:creationId xmlns:a16="http://schemas.microsoft.com/office/drawing/2014/main" id="{0E5F3A62-C656-ED48-9650-C418BE9C32F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32863" name="Text Box 231">
            <a:extLst>
              <a:ext uri="{FF2B5EF4-FFF2-40B4-BE49-F238E27FC236}">
                <a16:creationId xmlns:a16="http://schemas.microsoft.com/office/drawing/2014/main" id="{0D3526B4-81F7-6245-AE90-985741BBB391}"/>
              </a:ext>
            </a:extLst>
          </p:cNvPr>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sp>
        <p:nvSpPr>
          <p:cNvPr id="32864" name="Rectangle 232">
            <a:extLst>
              <a:ext uri="{FF2B5EF4-FFF2-40B4-BE49-F238E27FC236}">
                <a16:creationId xmlns:a16="http://schemas.microsoft.com/office/drawing/2014/main" id="{413D5279-C69E-0D40-9B04-377E3B08725D}"/>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81" name="Rectangle 233">
            <a:extLst>
              <a:ext uri="{FF2B5EF4-FFF2-40B4-BE49-F238E27FC236}">
                <a16:creationId xmlns:a16="http://schemas.microsoft.com/office/drawing/2014/main" id="{9C988EF1-07AF-3649-87E9-BEE5CF1CDDDC}"/>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15</a:t>
            </a:r>
          </a:p>
        </p:txBody>
      </p:sp>
      <p:grpSp>
        <p:nvGrpSpPr>
          <p:cNvPr id="32866" name="Group 234">
            <a:extLst>
              <a:ext uri="{FF2B5EF4-FFF2-40B4-BE49-F238E27FC236}">
                <a16:creationId xmlns:a16="http://schemas.microsoft.com/office/drawing/2014/main" id="{F2E59464-5381-684F-9454-A0C8928E3133}"/>
              </a:ext>
            </a:extLst>
          </p:cNvPr>
          <p:cNvGrpSpPr>
            <a:grpSpLocks/>
          </p:cNvGrpSpPr>
          <p:nvPr/>
        </p:nvGrpSpPr>
        <p:grpSpPr bwMode="auto">
          <a:xfrm>
            <a:off x="5221288" y="1395413"/>
            <a:ext cx="2760662" cy="4311650"/>
            <a:chOff x="3289" y="879"/>
            <a:chExt cx="1739" cy="2716"/>
          </a:xfrm>
        </p:grpSpPr>
        <p:grpSp>
          <p:nvGrpSpPr>
            <p:cNvPr id="32900" name="Group 235">
              <a:extLst>
                <a:ext uri="{FF2B5EF4-FFF2-40B4-BE49-F238E27FC236}">
                  <a16:creationId xmlns:a16="http://schemas.microsoft.com/office/drawing/2014/main" id="{1E959D9A-E175-DC4F-8EA1-897E9C8FDECE}"/>
                </a:ext>
              </a:extLst>
            </p:cNvPr>
            <p:cNvGrpSpPr>
              <a:grpSpLocks/>
            </p:cNvGrpSpPr>
            <p:nvPr/>
          </p:nvGrpSpPr>
          <p:grpSpPr bwMode="auto">
            <a:xfrm>
              <a:off x="3289" y="1430"/>
              <a:ext cx="291" cy="260"/>
              <a:chOff x="1609" y="1232"/>
              <a:chExt cx="291" cy="260"/>
            </a:xfrm>
          </p:grpSpPr>
          <p:grpSp>
            <p:nvGrpSpPr>
              <p:cNvPr id="32934" name="Group 236">
                <a:extLst>
                  <a:ext uri="{FF2B5EF4-FFF2-40B4-BE49-F238E27FC236}">
                    <a16:creationId xmlns:a16="http://schemas.microsoft.com/office/drawing/2014/main" id="{0CB42F43-8361-584A-8788-DE25E5A9014B}"/>
                  </a:ext>
                </a:extLst>
              </p:cNvPr>
              <p:cNvGrpSpPr>
                <a:grpSpLocks/>
              </p:cNvGrpSpPr>
              <p:nvPr/>
            </p:nvGrpSpPr>
            <p:grpSpPr bwMode="auto">
              <a:xfrm>
                <a:off x="1620" y="1232"/>
                <a:ext cx="236" cy="260"/>
                <a:chOff x="1558" y="1007"/>
                <a:chExt cx="2107" cy="1949"/>
              </a:xfrm>
            </p:grpSpPr>
            <p:grpSp>
              <p:nvGrpSpPr>
                <p:cNvPr id="32936" name="Group 238">
                  <a:extLst>
                    <a:ext uri="{FF2B5EF4-FFF2-40B4-BE49-F238E27FC236}">
                      <a16:creationId xmlns:a16="http://schemas.microsoft.com/office/drawing/2014/main" id="{2C64B618-7283-664F-A30D-8CC9114E3597}"/>
                    </a:ext>
                  </a:extLst>
                </p:cNvPr>
                <p:cNvGrpSpPr>
                  <a:grpSpLocks/>
                </p:cNvGrpSpPr>
                <p:nvPr/>
              </p:nvGrpSpPr>
              <p:grpSpPr bwMode="auto">
                <a:xfrm>
                  <a:off x="1558" y="1205"/>
                  <a:ext cx="2107" cy="1420"/>
                  <a:chOff x="578" y="2316"/>
                  <a:chExt cx="2105" cy="1421"/>
                </a:xfrm>
              </p:grpSpPr>
              <p:sp>
                <p:nvSpPr>
                  <p:cNvPr id="32942" name="Freeform 239" descr="Cork">
                    <a:extLst>
                      <a:ext uri="{FF2B5EF4-FFF2-40B4-BE49-F238E27FC236}">
                        <a16:creationId xmlns:a16="http://schemas.microsoft.com/office/drawing/2014/main" id="{3BB1A1C8-F9B4-924E-B7C6-0542B464482D}"/>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3" name="Freeform 240" descr="Cork">
                    <a:extLst>
                      <a:ext uri="{FF2B5EF4-FFF2-40B4-BE49-F238E27FC236}">
                        <a16:creationId xmlns:a16="http://schemas.microsoft.com/office/drawing/2014/main" id="{CD1109C1-2787-0541-9400-0D9340758059}"/>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37" name="Freeform 242">
                  <a:extLst>
                    <a:ext uri="{FF2B5EF4-FFF2-40B4-BE49-F238E27FC236}">
                      <a16:creationId xmlns:a16="http://schemas.microsoft.com/office/drawing/2014/main" id="{295EAC19-C011-F944-BC3E-667176188FB4}"/>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8" name="Freeform 243">
                  <a:extLst>
                    <a:ext uri="{FF2B5EF4-FFF2-40B4-BE49-F238E27FC236}">
                      <a16:creationId xmlns:a16="http://schemas.microsoft.com/office/drawing/2014/main" id="{47860A50-4CAD-A746-BB80-50A868CF5AD7}"/>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9" name="Freeform 244">
                  <a:extLst>
                    <a:ext uri="{FF2B5EF4-FFF2-40B4-BE49-F238E27FC236}">
                      <a16:creationId xmlns:a16="http://schemas.microsoft.com/office/drawing/2014/main" id="{BBBD2268-5316-2441-9F82-66E1922778D8}"/>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40" name="Freeform 245">
                  <a:extLst>
                    <a:ext uri="{FF2B5EF4-FFF2-40B4-BE49-F238E27FC236}">
                      <a16:creationId xmlns:a16="http://schemas.microsoft.com/office/drawing/2014/main" id="{15E4C5E6-FB36-4547-B305-754869647E55}"/>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41" name="Freeform 246">
                  <a:extLst>
                    <a:ext uri="{FF2B5EF4-FFF2-40B4-BE49-F238E27FC236}">
                      <a16:creationId xmlns:a16="http://schemas.microsoft.com/office/drawing/2014/main" id="{E4FA1D47-43C4-4349-A045-01AA730A1EF2}"/>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35" name="Rectangle 247">
                <a:extLst>
                  <a:ext uri="{FF2B5EF4-FFF2-40B4-BE49-F238E27FC236}">
                    <a16:creationId xmlns:a16="http://schemas.microsoft.com/office/drawing/2014/main" id="{C98A0392-334D-0C4A-9981-216BC86B6295}"/>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grpSp>
          <p:nvGrpSpPr>
            <p:cNvPr id="32901" name="Group 248">
              <a:extLst>
                <a:ext uri="{FF2B5EF4-FFF2-40B4-BE49-F238E27FC236}">
                  <a16:creationId xmlns:a16="http://schemas.microsoft.com/office/drawing/2014/main" id="{6526B0F6-B46A-A24A-A5A3-791DD7F9BB5A}"/>
                </a:ext>
              </a:extLst>
            </p:cNvPr>
            <p:cNvGrpSpPr>
              <a:grpSpLocks/>
            </p:cNvGrpSpPr>
            <p:nvPr/>
          </p:nvGrpSpPr>
          <p:grpSpPr bwMode="auto">
            <a:xfrm>
              <a:off x="3292" y="3335"/>
              <a:ext cx="277" cy="260"/>
              <a:chOff x="1609" y="1232"/>
              <a:chExt cx="277" cy="260"/>
            </a:xfrm>
          </p:grpSpPr>
          <p:grpSp>
            <p:nvGrpSpPr>
              <p:cNvPr id="32924" name="Group 249">
                <a:extLst>
                  <a:ext uri="{FF2B5EF4-FFF2-40B4-BE49-F238E27FC236}">
                    <a16:creationId xmlns:a16="http://schemas.microsoft.com/office/drawing/2014/main" id="{E0F36463-D5C7-D84C-B1CC-60370D181BAD}"/>
                  </a:ext>
                </a:extLst>
              </p:cNvPr>
              <p:cNvGrpSpPr>
                <a:grpSpLocks/>
              </p:cNvGrpSpPr>
              <p:nvPr/>
            </p:nvGrpSpPr>
            <p:grpSpPr bwMode="auto">
              <a:xfrm>
                <a:off x="1620" y="1232"/>
                <a:ext cx="236" cy="260"/>
                <a:chOff x="1558" y="1007"/>
                <a:chExt cx="2107" cy="1949"/>
              </a:xfrm>
            </p:grpSpPr>
            <p:grpSp>
              <p:nvGrpSpPr>
                <p:cNvPr id="32926" name="Group 251">
                  <a:extLst>
                    <a:ext uri="{FF2B5EF4-FFF2-40B4-BE49-F238E27FC236}">
                      <a16:creationId xmlns:a16="http://schemas.microsoft.com/office/drawing/2014/main" id="{85FC887A-91AE-664A-A513-1A9640756E12}"/>
                    </a:ext>
                  </a:extLst>
                </p:cNvPr>
                <p:cNvGrpSpPr>
                  <a:grpSpLocks/>
                </p:cNvGrpSpPr>
                <p:nvPr/>
              </p:nvGrpSpPr>
              <p:grpSpPr bwMode="auto">
                <a:xfrm>
                  <a:off x="1558" y="1205"/>
                  <a:ext cx="2107" cy="1420"/>
                  <a:chOff x="578" y="2316"/>
                  <a:chExt cx="2105" cy="1421"/>
                </a:xfrm>
              </p:grpSpPr>
              <p:sp>
                <p:nvSpPr>
                  <p:cNvPr id="32932" name="Freeform 252" descr="Cork">
                    <a:extLst>
                      <a:ext uri="{FF2B5EF4-FFF2-40B4-BE49-F238E27FC236}">
                        <a16:creationId xmlns:a16="http://schemas.microsoft.com/office/drawing/2014/main" id="{009529CD-D572-5140-B204-3829BE53AF11}"/>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33" name="Freeform 253" descr="Cork">
                    <a:extLst>
                      <a:ext uri="{FF2B5EF4-FFF2-40B4-BE49-F238E27FC236}">
                        <a16:creationId xmlns:a16="http://schemas.microsoft.com/office/drawing/2014/main" id="{CF9E6588-A4F4-5F4C-8A94-D0349FE448C9}"/>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27" name="Freeform 255">
                  <a:extLst>
                    <a:ext uri="{FF2B5EF4-FFF2-40B4-BE49-F238E27FC236}">
                      <a16:creationId xmlns:a16="http://schemas.microsoft.com/office/drawing/2014/main" id="{5CC8E830-0958-9640-989C-FD5CF83B5831}"/>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8" name="Freeform 256">
                  <a:extLst>
                    <a:ext uri="{FF2B5EF4-FFF2-40B4-BE49-F238E27FC236}">
                      <a16:creationId xmlns:a16="http://schemas.microsoft.com/office/drawing/2014/main" id="{B15098FE-3ECA-8C49-9D5F-434975824FBE}"/>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9" name="Freeform 257">
                  <a:extLst>
                    <a:ext uri="{FF2B5EF4-FFF2-40B4-BE49-F238E27FC236}">
                      <a16:creationId xmlns:a16="http://schemas.microsoft.com/office/drawing/2014/main" id="{4E93EFD2-3B36-1A46-9696-9677628D7C22}"/>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0" name="Freeform 258">
                  <a:extLst>
                    <a:ext uri="{FF2B5EF4-FFF2-40B4-BE49-F238E27FC236}">
                      <a16:creationId xmlns:a16="http://schemas.microsoft.com/office/drawing/2014/main" id="{EF8F8B9E-7470-5747-9B35-F572872768BA}"/>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1" name="Freeform 259">
                  <a:extLst>
                    <a:ext uri="{FF2B5EF4-FFF2-40B4-BE49-F238E27FC236}">
                      <a16:creationId xmlns:a16="http://schemas.microsoft.com/office/drawing/2014/main" id="{8850F21E-8F8A-FC45-9257-C71D255E437D}"/>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25" name="Rectangle 260">
                <a:extLst>
                  <a:ext uri="{FF2B5EF4-FFF2-40B4-BE49-F238E27FC236}">
                    <a16:creationId xmlns:a16="http://schemas.microsoft.com/office/drawing/2014/main" id="{3D643B29-3709-0E43-B67E-36D04FC974D4}"/>
                  </a:ext>
                </a:extLst>
              </p:cNvPr>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grpSp>
          <p:nvGrpSpPr>
            <p:cNvPr id="32902" name="Group 261">
              <a:extLst>
                <a:ext uri="{FF2B5EF4-FFF2-40B4-BE49-F238E27FC236}">
                  <a16:creationId xmlns:a16="http://schemas.microsoft.com/office/drawing/2014/main" id="{9A89EAE1-99AD-B546-AF6F-7C7E3B99B397}"/>
                </a:ext>
              </a:extLst>
            </p:cNvPr>
            <p:cNvGrpSpPr>
              <a:grpSpLocks/>
            </p:cNvGrpSpPr>
            <p:nvPr/>
          </p:nvGrpSpPr>
          <p:grpSpPr bwMode="auto">
            <a:xfrm>
              <a:off x="4781" y="879"/>
              <a:ext cx="247" cy="260"/>
              <a:chOff x="1609" y="1232"/>
              <a:chExt cx="247" cy="260"/>
            </a:xfrm>
          </p:grpSpPr>
          <p:grpSp>
            <p:nvGrpSpPr>
              <p:cNvPr id="32914" name="Group 262">
                <a:extLst>
                  <a:ext uri="{FF2B5EF4-FFF2-40B4-BE49-F238E27FC236}">
                    <a16:creationId xmlns:a16="http://schemas.microsoft.com/office/drawing/2014/main" id="{76F36B4E-2CCD-1246-826A-CDDC6F8F46B2}"/>
                  </a:ext>
                </a:extLst>
              </p:cNvPr>
              <p:cNvGrpSpPr>
                <a:grpSpLocks/>
              </p:cNvGrpSpPr>
              <p:nvPr/>
            </p:nvGrpSpPr>
            <p:grpSpPr bwMode="auto">
              <a:xfrm>
                <a:off x="1620" y="1232"/>
                <a:ext cx="236" cy="260"/>
                <a:chOff x="1558" y="1007"/>
                <a:chExt cx="2107" cy="1949"/>
              </a:xfrm>
            </p:grpSpPr>
            <p:grpSp>
              <p:nvGrpSpPr>
                <p:cNvPr id="32916" name="Group 264">
                  <a:extLst>
                    <a:ext uri="{FF2B5EF4-FFF2-40B4-BE49-F238E27FC236}">
                      <a16:creationId xmlns:a16="http://schemas.microsoft.com/office/drawing/2014/main" id="{927FC61C-77F4-9B44-A234-BF05DF301550}"/>
                    </a:ext>
                  </a:extLst>
                </p:cNvPr>
                <p:cNvGrpSpPr>
                  <a:grpSpLocks/>
                </p:cNvGrpSpPr>
                <p:nvPr/>
              </p:nvGrpSpPr>
              <p:grpSpPr bwMode="auto">
                <a:xfrm>
                  <a:off x="1558" y="1205"/>
                  <a:ext cx="2107" cy="1420"/>
                  <a:chOff x="578" y="2316"/>
                  <a:chExt cx="2105" cy="1421"/>
                </a:xfrm>
              </p:grpSpPr>
              <p:sp>
                <p:nvSpPr>
                  <p:cNvPr id="32922" name="Freeform 265" descr="Cork">
                    <a:extLst>
                      <a:ext uri="{FF2B5EF4-FFF2-40B4-BE49-F238E27FC236}">
                        <a16:creationId xmlns:a16="http://schemas.microsoft.com/office/drawing/2014/main" id="{335AB25D-9054-C747-B14B-3E3CCE231284}"/>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3" name="Freeform 266" descr="Cork">
                    <a:extLst>
                      <a:ext uri="{FF2B5EF4-FFF2-40B4-BE49-F238E27FC236}">
                        <a16:creationId xmlns:a16="http://schemas.microsoft.com/office/drawing/2014/main" id="{138C5F27-8BDA-F543-8F7B-3C92961A3C60}"/>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17" name="Freeform 268">
                  <a:extLst>
                    <a:ext uri="{FF2B5EF4-FFF2-40B4-BE49-F238E27FC236}">
                      <a16:creationId xmlns:a16="http://schemas.microsoft.com/office/drawing/2014/main" id="{B3A3CBB5-10E1-2245-A6BE-1D30F007E2A4}"/>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8" name="Freeform 269">
                  <a:extLst>
                    <a:ext uri="{FF2B5EF4-FFF2-40B4-BE49-F238E27FC236}">
                      <a16:creationId xmlns:a16="http://schemas.microsoft.com/office/drawing/2014/main" id="{7E3FBEBF-E0A2-E543-8DE4-AA6BE6247D7F}"/>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9" name="Freeform 270">
                  <a:extLst>
                    <a:ext uri="{FF2B5EF4-FFF2-40B4-BE49-F238E27FC236}">
                      <a16:creationId xmlns:a16="http://schemas.microsoft.com/office/drawing/2014/main" id="{03A142C2-EFAA-9643-BD92-6A3DFF5A0493}"/>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0" name="Freeform 271">
                  <a:extLst>
                    <a:ext uri="{FF2B5EF4-FFF2-40B4-BE49-F238E27FC236}">
                      <a16:creationId xmlns:a16="http://schemas.microsoft.com/office/drawing/2014/main" id="{289C6946-CF69-0A4B-85C7-01F34F67372E}"/>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1" name="Freeform 272">
                  <a:extLst>
                    <a:ext uri="{FF2B5EF4-FFF2-40B4-BE49-F238E27FC236}">
                      <a16:creationId xmlns:a16="http://schemas.microsoft.com/office/drawing/2014/main" id="{C504BEB4-4DBC-5D43-A2E6-303C376D81F3}"/>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15" name="Rectangle 273">
                <a:extLst>
                  <a:ext uri="{FF2B5EF4-FFF2-40B4-BE49-F238E27FC236}">
                    <a16:creationId xmlns:a16="http://schemas.microsoft.com/office/drawing/2014/main" id="{B82E6CA2-7719-F341-AB57-CBE09C6DC156}"/>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nvGrpSpPr>
            <p:cNvPr id="32903" name="Group 274">
              <a:extLst>
                <a:ext uri="{FF2B5EF4-FFF2-40B4-BE49-F238E27FC236}">
                  <a16:creationId xmlns:a16="http://schemas.microsoft.com/office/drawing/2014/main" id="{DAA16F11-890F-824F-8602-04B2E5264A57}"/>
                </a:ext>
              </a:extLst>
            </p:cNvPr>
            <p:cNvGrpSpPr>
              <a:grpSpLocks/>
            </p:cNvGrpSpPr>
            <p:nvPr/>
          </p:nvGrpSpPr>
          <p:grpSpPr bwMode="auto">
            <a:xfrm>
              <a:off x="4781" y="1391"/>
              <a:ext cx="247" cy="260"/>
              <a:chOff x="1609" y="1232"/>
              <a:chExt cx="247" cy="260"/>
            </a:xfrm>
          </p:grpSpPr>
          <p:grpSp>
            <p:nvGrpSpPr>
              <p:cNvPr id="32904" name="Group 275">
                <a:extLst>
                  <a:ext uri="{FF2B5EF4-FFF2-40B4-BE49-F238E27FC236}">
                    <a16:creationId xmlns:a16="http://schemas.microsoft.com/office/drawing/2014/main" id="{6DF7C65F-6695-1545-B79C-F74ECB949B2A}"/>
                  </a:ext>
                </a:extLst>
              </p:cNvPr>
              <p:cNvGrpSpPr>
                <a:grpSpLocks/>
              </p:cNvGrpSpPr>
              <p:nvPr/>
            </p:nvGrpSpPr>
            <p:grpSpPr bwMode="auto">
              <a:xfrm>
                <a:off x="1620" y="1232"/>
                <a:ext cx="236" cy="260"/>
                <a:chOff x="1558" y="1007"/>
                <a:chExt cx="2107" cy="1949"/>
              </a:xfrm>
            </p:grpSpPr>
            <p:grpSp>
              <p:nvGrpSpPr>
                <p:cNvPr id="32906" name="Group 277">
                  <a:extLst>
                    <a:ext uri="{FF2B5EF4-FFF2-40B4-BE49-F238E27FC236}">
                      <a16:creationId xmlns:a16="http://schemas.microsoft.com/office/drawing/2014/main" id="{18538BB5-BA9B-F441-8F0F-AB7B50EE9864}"/>
                    </a:ext>
                  </a:extLst>
                </p:cNvPr>
                <p:cNvGrpSpPr>
                  <a:grpSpLocks/>
                </p:cNvGrpSpPr>
                <p:nvPr/>
              </p:nvGrpSpPr>
              <p:grpSpPr bwMode="auto">
                <a:xfrm>
                  <a:off x="1558" y="1205"/>
                  <a:ext cx="2107" cy="1420"/>
                  <a:chOff x="578" y="2316"/>
                  <a:chExt cx="2105" cy="1421"/>
                </a:xfrm>
              </p:grpSpPr>
              <p:sp>
                <p:nvSpPr>
                  <p:cNvPr id="32912" name="Freeform 278" descr="Cork">
                    <a:extLst>
                      <a:ext uri="{FF2B5EF4-FFF2-40B4-BE49-F238E27FC236}">
                        <a16:creationId xmlns:a16="http://schemas.microsoft.com/office/drawing/2014/main" id="{4B3E0AA4-CC4C-3F4B-AF41-D322057987F7}"/>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3" name="Freeform 279" descr="Cork">
                    <a:extLst>
                      <a:ext uri="{FF2B5EF4-FFF2-40B4-BE49-F238E27FC236}">
                        <a16:creationId xmlns:a16="http://schemas.microsoft.com/office/drawing/2014/main" id="{5789486D-C512-3344-8160-BD5EE9A8799D}"/>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07" name="Freeform 281">
                  <a:extLst>
                    <a:ext uri="{FF2B5EF4-FFF2-40B4-BE49-F238E27FC236}">
                      <a16:creationId xmlns:a16="http://schemas.microsoft.com/office/drawing/2014/main" id="{4149A650-78CD-B24B-87BA-590D797B2B59}"/>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8" name="Freeform 282">
                  <a:extLst>
                    <a:ext uri="{FF2B5EF4-FFF2-40B4-BE49-F238E27FC236}">
                      <a16:creationId xmlns:a16="http://schemas.microsoft.com/office/drawing/2014/main" id="{20EAFF84-B552-024B-A8DD-0E81555A1961}"/>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9" name="Freeform 283">
                  <a:extLst>
                    <a:ext uri="{FF2B5EF4-FFF2-40B4-BE49-F238E27FC236}">
                      <a16:creationId xmlns:a16="http://schemas.microsoft.com/office/drawing/2014/main" id="{347582BE-3AD6-FB4C-872B-DEDDA02627A3}"/>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0" name="Freeform 284">
                  <a:extLst>
                    <a:ext uri="{FF2B5EF4-FFF2-40B4-BE49-F238E27FC236}">
                      <a16:creationId xmlns:a16="http://schemas.microsoft.com/office/drawing/2014/main" id="{6BDA23E8-5C71-8546-B2DF-C09B08780B7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1" name="Freeform 285">
                  <a:extLst>
                    <a:ext uri="{FF2B5EF4-FFF2-40B4-BE49-F238E27FC236}">
                      <a16:creationId xmlns:a16="http://schemas.microsoft.com/office/drawing/2014/main" id="{4BF71CE0-9B6C-9F45-8756-A5C4D55413B6}"/>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05" name="Rectangle 286">
                <a:extLst>
                  <a:ext uri="{FF2B5EF4-FFF2-40B4-BE49-F238E27FC236}">
                    <a16:creationId xmlns:a16="http://schemas.microsoft.com/office/drawing/2014/main" id="{9584A860-DA30-824A-A11F-6ED97DE12766}"/>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sp>
        <p:nvSpPr>
          <p:cNvPr id="32867" name="Freeform 124">
            <a:extLst>
              <a:ext uri="{FF2B5EF4-FFF2-40B4-BE49-F238E27FC236}">
                <a16:creationId xmlns:a16="http://schemas.microsoft.com/office/drawing/2014/main" id="{DCD6C3E8-61D5-8E4B-8D16-81735CFFF44C}"/>
              </a:ext>
            </a:extLst>
          </p:cNvPr>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32868" name="Group 294">
            <a:extLst>
              <a:ext uri="{FF2B5EF4-FFF2-40B4-BE49-F238E27FC236}">
                <a16:creationId xmlns:a16="http://schemas.microsoft.com/office/drawing/2014/main" id="{35BFF305-24B0-2B41-B34D-368567E6A85A}"/>
              </a:ext>
            </a:extLst>
          </p:cNvPr>
          <p:cNvGrpSpPr>
            <a:grpSpLocks/>
          </p:cNvGrpSpPr>
          <p:nvPr/>
        </p:nvGrpSpPr>
        <p:grpSpPr bwMode="auto">
          <a:xfrm>
            <a:off x="6330950" y="449263"/>
            <a:ext cx="1781175" cy="1520825"/>
            <a:chOff x="3988" y="283"/>
            <a:chExt cx="1122" cy="958"/>
          </a:xfrm>
        </p:grpSpPr>
        <p:sp>
          <p:nvSpPr>
            <p:cNvPr id="32870" name="Freeform 84">
              <a:extLst>
                <a:ext uri="{FF2B5EF4-FFF2-40B4-BE49-F238E27FC236}">
                  <a16:creationId xmlns:a16="http://schemas.microsoft.com/office/drawing/2014/main" id="{0E5E2A05-C6C7-5841-A99A-9CA26316661A}"/>
                </a:ext>
              </a:extLst>
            </p:cNvPr>
            <p:cNvSpPr>
              <a:spLocks/>
            </p:cNvSpPr>
            <p:nvPr/>
          </p:nvSpPr>
          <p:spPr bwMode="auto">
            <a:xfrm>
              <a:off x="4646" y="452"/>
              <a:ext cx="136" cy="41"/>
            </a:xfrm>
            <a:custGeom>
              <a:avLst/>
              <a:gdLst>
                <a:gd name="T0" fmla="*/ 135 w 129"/>
                <a:gd name="T1" fmla="*/ 40 h 41"/>
                <a:gd name="T2" fmla="*/ 0 w 129"/>
                <a:gd name="T3" fmla="*/ 40 h 41"/>
                <a:gd name="T4" fmla="*/ 0 w 129"/>
                <a:gd name="T5" fmla="*/ 0 h 41"/>
                <a:gd name="T6" fmla="*/ 135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71" name="Freeform 85">
              <a:extLst>
                <a:ext uri="{FF2B5EF4-FFF2-40B4-BE49-F238E27FC236}">
                  <a16:creationId xmlns:a16="http://schemas.microsoft.com/office/drawing/2014/main" id="{F964B570-809D-E144-A6D7-BA7F88B9A222}"/>
                </a:ext>
              </a:extLst>
            </p:cNvPr>
            <p:cNvSpPr>
              <a:spLocks/>
            </p:cNvSpPr>
            <p:nvPr/>
          </p:nvSpPr>
          <p:spPr bwMode="auto">
            <a:xfrm>
              <a:off x="4637" y="452"/>
              <a:ext cx="145" cy="49"/>
            </a:xfrm>
            <a:custGeom>
              <a:avLst/>
              <a:gdLst>
                <a:gd name="T0" fmla="*/ 144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72" name="Rectangle 86">
              <a:extLst>
                <a:ext uri="{FF2B5EF4-FFF2-40B4-BE49-F238E27FC236}">
                  <a16:creationId xmlns:a16="http://schemas.microsoft.com/office/drawing/2014/main" id="{43A1BEF3-EB78-DE49-B073-83963BC92690}"/>
                </a:ext>
              </a:extLst>
            </p:cNvPr>
            <p:cNvSpPr>
              <a:spLocks noChangeArrowheads="1"/>
            </p:cNvSpPr>
            <p:nvPr/>
          </p:nvSpPr>
          <p:spPr bwMode="auto">
            <a:xfrm>
              <a:off x="4335"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32873" name="Freeform 87">
              <a:extLst>
                <a:ext uri="{FF2B5EF4-FFF2-40B4-BE49-F238E27FC236}">
                  <a16:creationId xmlns:a16="http://schemas.microsoft.com/office/drawing/2014/main" id="{CCD5602C-E71C-724B-A73B-3959339C1833}"/>
                </a:ext>
              </a:extLst>
            </p:cNvPr>
            <p:cNvSpPr>
              <a:spLocks/>
            </p:cNvSpPr>
            <p:nvPr/>
          </p:nvSpPr>
          <p:spPr bwMode="auto">
            <a:xfrm>
              <a:off x="4646" y="444"/>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74" name="AutoShape 88">
              <a:extLst>
                <a:ext uri="{FF2B5EF4-FFF2-40B4-BE49-F238E27FC236}">
                  <a16:creationId xmlns:a16="http://schemas.microsoft.com/office/drawing/2014/main" id="{6D61BFED-79E9-1D41-9CB6-576D6A46B87A}"/>
                </a:ext>
              </a:extLst>
            </p:cNvPr>
            <p:cNvSpPr>
              <a:spLocks noChangeArrowheads="1"/>
            </p:cNvSpPr>
            <p:nvPr/>
          </p:nvSpPr>
          <p:spPr bwMode="auto">
            <a:xfrm>
              <a:off x="4154" y="364"/>
              <a:ext cx="484"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75" name="Rectangle 89">
              <a:extLst>
                <a:ext uri="{FF2B5EF4-FFF2-40B4-BE49-F238E27FC236}">
                  <a16:creationId xmlns:a16="http://schemas.microsoft.com/office/drawing/2014/main" id="{8963C5ED-FF98-C146-8D64-C19491AA4D77}"/>
                </a:ext>
              </a:extLst>
            </p:cNvPr>
            <p:cNvSpPr>
              <a:spLocks noChangeArrowheads="1"/>
            </p:cNvSpPr>
            <p:nvPr/>
          </p:nvSpPr>
          <p:spPr bwMode="auto">
            <a:xfrm>
              <a:off x="4153" y="463"/>
              <a:ext cx="632"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76" name="AutoShape 90">
              <a:extLst>
                <a:ext uri="{FF2B5EF4-FFF2-40B4-BE49-F238E27FC236}">
                  <a16:creationId xmlns:a16="http://schemas.microsoft.com/office/drawing/2014/main" id="{0268A0CB-9FFF-8942-B55D-A3159F12B421}"/>
                </a:ext>
              </a:extLst>
            </p:cNvPr>
            <p:cNvSpPr>
              <a:spLocks noChangeArrowheads="1"/>
            </p:cNvSpPr>
            <p:nvPr/>
          </p:nvSpPr>
          <p:spPr bwMode="auto">
            <a:xfrm>
              <a:off x="4166" y="380"/>
              <a:ext cx="460"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77" name="Line 91">
              <a:extLst>
                <a:ext uri="{FF2B5EF4-FFF2-40B4-BE49-F238E27FC236}">
                  <a16:creationId xmlns:a16="http://schemas.microsoft.com/office/drawing/2014/main" id="{F6C627C8-8007-9942-836C-1800D06BBD47}"/>
                </a:ext>
              </a:extLst>
            </p:cNvPr>
            <p:cNvSpPr>
              <a:spLocks noChangeShapeType="1"/>
            </p:cNvSpPr>
            <p:nvPr/>
          </p:nvSpPr>
          <p:spPr bwMode="auto">
            <a:xfrm>
              <a:off x="4178" y="592"/>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8" name="Line 92">
              <a:extLst>
                <a:ext uri="{FF2B5EF4-FFF2-40B4-BE49-F238E27FC236}">
                  <a16:creationId xmlns:a16="http://schemas.microsoft.com/office/drawing/2014/main" id="{2E531FDF-E146-5141-8B04-4B9F680D7627}"/>
                </a:ext>
              </a:extLst>
            </p:cNvPr>
            <p:cNvSpPr>
              <a:spLocks noChangeShapeType="1"/>
            </p:cNvSpPr>
            <p:nvPr/>
          </p:nvSpPr>
          <p:spPr bwMode="auto">
            <a:xfrm>
              <a:off x="4174" y="700"/>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9" name="Rectangle 93">
              <a:extLst>
                <a:ext uri="{FF2B5EF4-FFF2-40B4-BE49-F238E27FC236}">
                  <a16:creationId xmlns:a16="http://schemas.microsoft.com/office/drawing/2014/main" id="{B91285B3-28B7-CB4A-B14D-73D1EC3C788F}"/>
                </a:ext>
              </a:extLst>
            </p:cNvPr>
            <p:cNvSpPr>
              <a:spLocks noChangeArrowheads="1"/>
            </p:cNvSpPr>
            <p:nvPr/>
          </p:nvSpPr>
          <p:spPr bwMode="auto">
            <a:xfrm>
              <a:off x="4318"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32880" name="Rectangle 94">
              <a:extLst>
                <a:ext uri="{FF2B5EF4-FFF2-40B4-BE49-F238E27FC236}">
                  <a16:creationId xmlns:a16="http://schemas.microsoft.com/office/drawing/2014/main" id="{A4E9D80D-2E86-1942-A252-22709F06186E}"/>
                </a:ext>
              </a:extLst>
            </p:cNvPr>
            <p:cNvSpPr>
              <a:spLocks noChangeArrowheads="1"/>
            </p:cNvSpPr>
            <p:nvPr/>
          </p:nvSpPr>
          <p:spPr bwMode="auto">
            <a:xfrm>
              <a:off x="4145" y="466"/>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32881" name="Rectangle 95">
              <a:extLst>
                <a:ext uri="{FF2B5EF4-FFF2-40B4-BE49-F238E27FC236}">
                  <a16:creationId xmlns:a16="http://schemas.microsoft.com/office/drawing/2014/main" id="{146229E0-CFA9-1747-B190-7A95F315BF72}"/>
                </a:ext>
              </a:extLst>
            </p:cNvPr>
            <p:cNvSpPr>
              <a:spLocks noChangeArrowheads="1"/>
            </p:cNvSpPr>
            <p:nvPr/>
          </p:nvSpPr>
          <p:spPr bwMode="auto">
            <a:xfrm>
              <a:off x="4138" y="352"/>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sp>
          <p:nvSpPr>
            <p:cNvPr id="32882" name="Freeform 125">
              <a:extLst>
                <a:ext uri="{FF2B5EF4-FFF2-40B4-BE49-F238E27FC236}">
                  <a16:creationId xmlns:a16="http://schemas.microsoft.com/office/drawing/2014/main" id="{4B3F9839-1B85-0142-901C-2A44E8C3C26E}"/>
                </a:ext>
              </a:extLst>
            </p:cNvPr>
            <p:cNvSpPr>
              <a:spLocks/>
            </p:cNvSpPr>
            <p:nvPr/>
          </p:nvSpPr>
          <p:spPr bwMode="auto">
            <a:xfrm>
              <a:off x="4047" y="116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3" name="Freeform 126">
              <a:extLst>
                <a:ext uri="{FF2B5EF4-FFF2-40B4-BE49-F238E27FC236}">
                  <a16:creationId xmlns:a16="http://schemas.microsoft.com/office/drawing/2014/main" id="{A7AD31A7-0F34-6D4F-B177-8460461CA187}"/>
                </a:ext>
              </a:extLst>
            </p:cNvPr>
            <p:cNvSpPr>
              <a:spLocks/>
            </p:cNvSpPr>
            <p:nvPr/>
          </p:nvSpPr>
          <p:spPr bwMode="auto">
            <a:xfrm>
              <a:off x="4047" y="114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4" name="Freeform 127">
              <a:extLst>
                <a:ext uri="{FF2B5EF4-FFF2-40B4-BE49-F238E27FC236}">
                  <a16:creationId xmlns:a16="http://schemas.microsoft.com/office/drawing/2014/main" id="{4743DD3F-3F60-B340-BFE2-862D8E253C42}"/>
                </a:ext>
              </a:extLst>
            </p:cNvPr>
            <p:cNvSpPr>
              <a:spLocks/>
            </p:cNvSpPr>
            <p:nvPr/>
          </p:nvSpPr>
          <p:spPr bwMode="auto">
            <a:xfrm>
              <a:off x="4047" y="106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5" name="Freeform 128">
              <a:extLst>
                <a:ext uri="{FF2B5EF4-FFF2-40B4-BE49-F238E27FC236}">
                  <a16:creationId xmlns:a16="http://schemas.microsoft.com/office/drawing/2014/main" id="{63419B73-272E-0040-AA8E-1DAB282F065C}"/>
                </a:ext>
              </a:extLst>
            </p:cNvPr>
            <p:cNvSpPr>
              <a:spLocks/>
            </p:cNvSpPr>
            <p:nvPr/>
          </p:nvSpPr>
          <p:spPr bwMode="auto">
            <a:xfrm>
              <a:off x="4047" y="1032"/>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6" name="Freeform 129">
              <a:extLst>
                <a:ext uri="{FF2B5EF4-FFF2-40B4-BE49-F238E27FC236}">
                  <a16:creationId xmlns:a16="http://schemas.microsoft.com/office/drawing/2014/main" id="{8045FEBB-47B2-B34B-AA13-E9282D616C56}"/>
                </a:ext>
              </a:extLst>
            </p:cNvPr>
            <p:cNvSpPr>
              <a:spLocks/>
            </p:cNvSpPr>
            <p:nvPr/>
          </p:nvSpPr>
          <p:spPr bwMode="auto">
            <a:xfrm>
              <a:off x="4047" y="95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7" name="Freeform 130">
              <a:extLst>
                <a:ext uri="{FF2B5EF4-FFF2-40B4-BE49-F238E27FC236}">
                  <a16:creationId xmlns:a16="http://schemas.microsoft.com/office/drawing/2014/main" id="{50E586EF-38C3-E049-A93B-17EBFCB0C7F5}"/>
                </a:ext>
              </a:extLst>
            </p:cNvPr>
            <p:cNvSpPr>
              <a:spLocks/>
            </p:cNvSpPr>
            <p:nvPr/>
          </p:nvSpPr>
          <p:spPr bwMode="auto">
            <a:xfrm>
              <a:off x="4047" y="92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8" name="Freeform 131">
              <a:extLst>
                <a:ext uri="{FF2B5EF4-FFF2-40B4-BE49-F238E27FC236}">
                  <a16:creationId xmlns:a16="http://schemas.microsoft.com/office/drawing/2014/main" id="{83339559-12D7-3A44-B771-8D2E1FCDFDFB}"/>
                </a:ext>
              </a:extLst>
            </p:cNvPr>
            <p:cNvSpPr>
              <a:spLocks/>
            </p:cNvSpPr>
            <p:nvPr/>
          </p:nvSpPr>
          <p:spPr bwMode="auto">
            <a:xfrm>
              <a:off x="4047" y="84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9" name="Freeform 139">
              <a:extLst>
                <a:ext uri="{FF2B5EF4-FFF2-40B4-BE49-F238E27FC236}">
                  <a16:creationId xmlns:a16="http://schemas.microsoft.com/office/drawing/2014/main" id="{26393281-76B2-6446-9D86-A011E2A37578}"/>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90" name="Freeform 164">
              <a:extLst>
                <a:ext uri="{FF2B5EF4-FFF2-40B4-BE49-F238E27FC236}">
                  <a16:creationId xmlns:a16="http://schemas.microsoft.com/office/drawing/2014/main" id="{FC9E7249-EB24-B24D-9C4E-38C499F14F6F}"/>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91" name="Rectangle 165">
              <a:extLst>
                <a:ext uri="{FF2B5EF4-FFF2-40B4-BE49-F238E27FC236}">
                  <a16:creationId xmlns:a16="http://schemas.microsoft.com/office/drawing/2014/main" id="{506308F1-40E5-4E4F-89ED-885B5F669119}"/>
                </a:ext>
              </a:extLst>
            </p:cNvPr>
            <p:cNvSpPr>
              <a:spLocks noChangeArrowheads="1"/>
            </p:cNvSpPr>
            <p:nvPr/>
          </p:nvSpPr>
          <p:spPr bwMode="auto">
            <a:xfrm>
              <a:off x="3988" y="372"/>
              <a:ext cx="122" cy="570"/>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92" name="AutoShape 168">
              <a:extLst>
                <a:ext uri="{FF2B5EF4-FFF2-40B4-BE49-F238E27FC236}">
                  <a16:creationId xmlns:a16="http://schemas.microsoft.com/office/drawing/2014/main" id="{481A2F80-7016-9B47-9FFD-E730B89D12B1}"/>
                </a:ext>
              </a:extLst>
            </p:cNvPr>
            <p:cNvSpPr>
              <a:spLocks noChangeArrowheads="1"/>
            </p:cNvSpPr>
            <p:nvPr/>
          </p:nvSpPr>
          <p:spPr bwMode="auto">
            <a:xfrm>
              <a:off x="4143" y="811"/>
              <a:ext cx="477" cy="178"/>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26" name="Rectangle 178">
              <a:extLst>
                <a:ext uri="{FF2B5EF4-FFF2-40B4-BE49-F238E27FC236}">
                  <a16:creationId xmlns:a16="http://schemas.microsoft.com/office/drawing/2014/main" id="{099F1847-F2AD-CD46-AC5B-3C0D675E9B46}"/>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32894" name="Line 179">
              <a:extLst>
                <a:ext uri="{FF2B5EF4-FFF2-40B4-BE49-F238E27FC236}">
                  <a16:creationId xmlns:a16="http://schemas.microsoft.com/office/drawing/2014/main" id="{0C39B027-37AA-B347-9547-9770378DBE2F}"/>
                </a:ext>
              </a:extLst>
            </p:cNvPr>
            <p:cNvSpPr>
              <a:spLocks noChangeShapeType="1"/>
            </p:cNvSpPr>
            <p:nvPr/>
          </p:nvSpPr>
          <p:spPr bwMode="auto">
            <a:xfrm>
              <a:off x="4175" y="112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5" name="Line 187">
              <a:extLst>
                <a:ext uri="{FF2B5EF4-FFF2-40B4-BE49-F238E27FC236}">
                  <a16:creationId xmlns:a16="http://schemas.microsoft.com/office/drawing/2014/main" id="{1F37D9C2-BDBA-0745-8FFC-779685DB99DF}"/>
                </a:ext>
              </a:extLst>
            </p:cNvPr>
            <p:cNvSpPr>
              <a:spLocks noChangeShapeType="1"/>
            </p:cNvSpPr>
            <p:nvPr/>
          </p:nvSpPr>
          <p:spPr bwMode="auto">
            <a:xfrm flipV="1">
              <a:off x="4175" y="1236"/>
              <a:ext cx="5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6" name="Line 197">
              <a:extLst>
                <a:ext uri="{FF2B5EF4-FFF2-40B4-BE49-F238E27FC236}">
                  <a16:creationId xmlns:a16="http://schemas.microsoft.com/office/drawing/2014/main" id="{03752AE2-0475-2949-9939-0892FE8E249B}"/>
                </a:ext>
              </a:extLst>
            </p:cNvPr>
            <p:cNvSpPr>
              <a:spLocks noChangeShapeType="1"/>
            </p:cNvSpPr>
            <p:nvPr/>
          </p:nvSpPr>
          <p:spPr bwMode="auto">
            <a:xfrm flipV="1">
              <a:off x="4177" y="100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7" name="Rectangle 207">
              <a:extLst>
                <a:ext uri="{FF2B5EF4-FFF2-40B4-BE49-F238E27FC236}">
                  <a16:creationId xmlns:a16="http://schemas.microsoft.com/office/drawing/2014/main" id="{D8E9894A-13FB-CC40-BAED-A4CB4F6F872E}"/>
                </a:ext>
              </a:extLst>
            </p:cNvPr>
            <p:cNvSpPr>
              <a:spLocks noChangeArrowheads="1"/>
            </p:cNvSpPr>
            <p:nvPr/>
          </p:nvSpPr>
          <p:spPr bwMode="auto">
            <a:xfrm>
              <a:off x="4145" y="798"/>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565460" name="Rectangle 212">
              <a:extLst>
                <a:ext uri="{FF2B5EF4-FFF2-40B4-BE49-F238E27FC236}">
                  <a16:creationId xmlns:a16="http://schemas.microsoft.com/office/drawing/2014/main" id="{1D1233CA-49B6-7943-8E7F-283ED8704475}"/>
                </a:ext>
              </a:extLst>
            </p:cNvPr>
            <p:cNvSpPr>
              <a:spLocks noChangeArrowheads="1"/>
            </p:cNvSpPr>
            <p:nvPr/>
          </p:nvSpPr>
          <p:spPr bwMode="auto">
            <a:xfrm>
              <a:off x="4086" y="283"/>
              <a:ext cx="1024" cy="47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535" name="Oval 287">
              <a:extLst>
                <a:ext uri="{FF2B5EF4-FFF2-40B4-BE49-F238E27FC236}">
                  <a16:creationId xmlns:a16="http://schemas.microsoft.com/office/drawing/2014/main" id="{E863F897-C375-224A-A2A1-02C82A374599}"/>
                </a:ext>
              </a:extLst>
            </p:cNvPr>
            <p:cNvSpPr>
              <a:spLocks noChangeArrowheads="1"/>
            </p:cNvSpPr>
            <p:nvPr/>
          </p:nvSpPr>
          <p:spPr bwMode="auto">
            <a:xfrm>
              <a:off x="4036" y="763"/>
              <a:ext cx="712" cy="206"/>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32869" name="Text Box 288">
            <a:extLst>
              <a:ext uri="{FF2B5EF4-FFF2-40B4-BE49-F238E27FC236}">
                <a16:creationId xmlns:a16="http://schemas.microsoft.com/office/drawing/2014/main" id="{2A1FCC84-E285-4544-8C32-5738EC800A48}"/>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4</a:t>
            </a:r>
          </a:p>
        </p:txBody>
      </p:sp>
    </p:spTree>
  </p:cSld>
  <p:clrMapOvr>
    <a:masterClrMapping/>
  </p:clrMapOvr>
  <p:transition>
    <p:wheel spokes="0"/>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Line 2">
            <a:extLst>
              <a:ext uri="{FF2B5EF4-FFF2-40B4-BE49-F238E27FC236}">
                <a16:creationId xmlns:a16="http://schemas.microsoft.com/office/drawing/2014/main" id="{AC1B61C6-2A95-5B49-A17A-992681B0513E}"/>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4818" name="Rectangle 3">
            <a:extLst>
              <a:ext uri="{FF2B5EF4-FFF2-40B4-BE49-F238E27FC236}">
                <a16:creationId xmlns:a16="http://schemas.microsoft.com/office/drawing/2014/main" id="{DEE65672-28BC-2F41-833D-EF899359E5A7}"/>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20" name="Rectangle 4">
            <a:extLst>
              <a:ext uri="{FF2B5EF4-FFF2-40B4-BE49-F238E27FC236}">
                <a16:creationId xmlns:a16="http://schemas.microsoft.com/office/drawing/2014/main" id="{BD33A547-3DCB-7744-B716-9EDCEB34C6C4}"/>
              </a:ext>
            </a:extLst>
          </p:cNvPr>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ko-KR" sz="3600" b="1">
                <a:solidFill>
                  <a:srgbClr val="FAFD00"/>
                </a:solidFill>
                <a:latin typeface="Times" charset="0"/>
                <a:ea typeface="Gulim" charset="0"/>
                <a:cs typeface="Gulim" charset="0"/>
              </a:rPr>
              <a:t>PERKIRAAN WAKTU:</a:t>
            </a:r>
          </a:p>
          <a:p>
            <a:pPr algn="ct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ABRAHAM-YUSUF	  	2000 S.M.</a:t>
            </a:r>
            <a:endParaRPr lang="en-US" altLang="ko-KR" sz="3600" b="1">
              <a:solidFill>
                <a:schemeClr val="hlink"/>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MUSA-YOSUA	  		1500 S.M.</a:t>
            </a:r>
          </a:p>
          <a:p>
            <a:pPr>
              <a:defRPr/>
            </a:pPr>
            <a:endParaRPr lang="en-US" altLang="ko-KR" sz="3600" b="1">
              <a:solidFill>
                <a:srgbClr val="FAFD00"/>
              </a:solidFill>
              <a:latin typeface="Times" charset="0"/>
              <a:ea typeface="Gulim" charset="0"/>
              <a:cs typeface="Gulim" charset="0"/>
            </a:endParaRPr>
          </a:p>
          <a:p>
            <a:pPr>
              <a:defRPr/>
            </a:pPr>
            <a:r>
              <a:rPr lang="en-US" altLang="ko-KR" sz="3600" b="1">
                <a:solidFill>
                  <a:schemeClr val="hlink"/>
                </a:solidFill>
                <a:latin typeface="Times" charset="0"/>
                <a:ea typeface="Gulim" charset="0"/>
                <a:cs typeface="Gulim" charset="0"/>
              </a:rPr>
              <a:t>ANARKI-KERAJAAN  	1000 S.M.</a:t>
            </a:r>
            <a:endParaRPr lang="en-US" altLang="ko-KR" sz="3600" b="1">
              <a:solidFill>
                <a:srgbClr val="FAFD00"/>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lgn="ctr">
              <a:defRPr/>
            </a:pPr>
            <a:endParaRPr lang="ko-KR" altLang="en-US" sz="3600" b="1">
              <a:solidFill>
                <a:srgbClr val="FAFD00"/>
              </a:solidFill>
              <a:latin typeface="Times" charset="0"/>
              <a:ea typeface="Gulim" charset="0"/>
              <a:cs typeface="Gulim" charset="0"/>
            </a:endParaRPr>
          </a:p>
        </p:txBody>
      </p:sp>
      <p:sp>
        <p:nvSpPr>
          <p:cNvPr id="34820" name="Rectangle 5">
            <a:extLst>
              <a:ext uri="{FF2B5EF4-FFF2-40B4-BE49-F238E27FC236}">
                <a16:creationId xmlns:a16="http://schemas.microsoft.com/office/drawing/2014/main" id="{ADEC501F-54CD-2841-967B-739685C19BDC}"/>
              </a:ext>
            </a:extLst>
          </p:cNvPr>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22" name="Oval 6">
            <a:extLst>
              <a:ext uri="{FF2B5EF4-FFF2-40B4-BE49-F238E27FC236}">
                <a16:creationId xmlns:a16="http://schemas.microsoft.com/office/drawing/2014/main" id="{01272F21-B529-EB45-9C79-94F66AC59832}"/>
              </a:ext>
            </a:extLst>
          </p:cNvPr>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4822" name="Text Box 9">
            <a:extLst>
              <a:ext uri="{FF2B5EF4-FFF2-40B4-BE49-F238E27FC236}">
                <a16:creationId xmlns:a16="http://schemas.microsoft.com/office/drawing/2014/main" id="{C78E8B35-339E-F443-A923-1FFAB292463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4427" name="Rectangle 11">
            <a:extLst>
              <a:ext uri="{FF2B5EF4-FFF2-40B4-BE49-F238E27FC236}">
                <a16:creationId xmlns:a16="http://schemas.microsoft.com/office/drawing/2014/main" id="{57F54100-7355-2B44-A10B-0D1AA5369F66}"/>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091589E0-F3BB-FA4E-8312-D329B7102B8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313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66" name="Freeform 18">
            <a:extLst>
              <a:ext uri="{FF2B5EF4-FFF2-40B4-BE49-F238E27FC236}">
                <a16:creationId xmlns:a16="http://schemas.microsoft.com/office/drawing/2014/main" id="{22730A82-AB38-894B-ABFE-7FE45125C6AA}"/>
              </a:ext>
            </a:extLst>
          </p:cNvPr>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3395" name="AutoShape 3">
            <a:extLst>
              <a:ext uri="{FF2B5EF4-FFF2-40B4-BE49-F238E27FC236}">
                <a16:creationId xmlns:a16="http://schemas.microsoft.com/office/drawing/2014/main" id="{4D87B506-3AA7-B547-9367-1E8BD9186812}"/>
              </a:ext>
            </a:extLst>
          </p:cNvPr>
          <p:cNvSpPr>
            <a:spLocks noChangeArrowheads="1"/>
          </p:cNvSpPr>
          <p:nvPr/>
        </p:nvSpPr>
        <p:spPr bwMode="auto">
          <a:xfrm rot="-1440000">
            <a:off x="2671763" y="34210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68" name="Text Box 5">
            <a:extLst>
              <a:ext uri="{FF2B5EF4-FFF2-40B4-BE49-F238E27FC236}">
                <a16:creationId xmlns:a16="http://schemas.microsoft.com/office/drawing/2014/main" id="{1C041A94-1804-3C4A-8539-1F58363A7EF6}"/>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443398" name="Text Box 6">
            <a:extLst>
              <a:ext uri="{FF2B5EF4-FFF2-40B4-BE49-F238E27FC236}">
                <a16:creationId xmlns:a16="http://schemas.microsoft.com/office/drawing/2014/main" id="{6D620D6B-9EC4-964A-8E7C-1B6C1CA6B2A3}"/>
              </a:ext>
            </a:extLst>
          </p:cNvPr>
          <p:cNvSpPr txBox="1">
            <a:spLocks noChangeArrowheads="1"/>
          </p:cNvSpPr>
          <p:nvPr/>
        </p:nvSpPr>
        <p:spPr bwMode="auto">
          <a:xfrm>
            <a:off x="1790700" y="-9525"/>
            <a:ext cx="4187825"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9:1-2 Kings 25:21</a:t>
            </a:r>
          </a:p>
        </p:txBody>
      </p:sp>
      <p:sp>
        <p:nvSpPr>
          <p:cNvPr id="36870" name="Text Box 8">
            <a:extLst>
              <a:ext uri="{FF2B5EF4-FFF2-40B4-BE49-F238E27FC236}">
                <a16:creationId xmlns:a16="http://schemas.microsoft.com/office/drawing/2014/main" id="{2C0BDC7F-56B1-CC4A-917C-2E6588BECFD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3402" name="Rectangle 10">
            <a:extLst>
              <a:ext uri="{FF2B5EF4-FFF2-40B4-BE49-F238E27FC236}">
                <a16:creationId xmlns:a16="http://schemas.microsoft.com/office/drawing/2014/main" id="{8BE51D0A-5ABC-7742-BE67-96015F161C87}"/>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17</a:t>
            </a:r>
          </a:p>
        </p:txBody>
      </p:sp>
      <p:sp>
        <p:nvSpPr>
          <p:cNvPr id="36872" name="Text Box 11">
            <a:extLst>
              <a:ext uri="{FF2B5EF4-FFF2-40B4-BE49-F238E27FC236}">
                <a16:creationId xmlns:a16="http://schemas.microsoft.com/office/drawing/2014/main" id="{405AB9B5-7755-FE4C-A4CB-1EB8854ED95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36873" name="Text Box 12">
            <a:extLst>
              <a:ext uri="{FF2B5EF4-FFF2-40B4-BE49-F238E27FC236}">
                <a16:creationId xmlns:a16="http://schemas.microsoft.com/office/drawing/2014/main" id="{022E6486-790A-4D42-A926-1E5031845BD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443405" name="Rectangle 13">
            <a:extLst>
              <a:ext uri="{FF2B5EF4-FFF2-40B4-BE49-F238E27FC236}">
                <a16:creationId xmlns:a16="http://schemas.microsoft.com/office/drawing/2014/main" id="{BBF2D9D4-59BC-4740-8119-EB8191E9A538}"/>
              </a:ext>
            </a:extLst>
          </p:cNvPr>
          <p:cNvSpPr>
            <a:spLocks noChangeArrowheads="1"/>
          </p:cNvSpPr>
          <p:nvPr/>
        </p:nvSpPr>
        <p:spPr bwMode="auto">
          <a:xfrm>
            <a:off x="7543800"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36875" name="Freeform 16">
            <a:extLst>
              <a:ext uri="{FF2B5EF4-FFF2-40B4-BE49-F238E27FC236}">
                <a16:creationId xmlns:a16="http://schemas.microsoft.com/office/drawing/2014/main" id="{0CB7C037-772C-3747-A32B-238D8B54F0A0}"/>
              </a:ext>
            </a:extLst>
          </p:cNvPr>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6876" name="Rectangle 30">
            <a:extLst>
              <a:ext uri="{FF2B5EF4-FFF2-40B4-BE49-F238E27FC236}">
                <a16:creationId xmlns:a16="http://schemas.microsoft.com/office/drawing/2014/main" id="{1F790A14-A1FA-7441-B5CD-B40C59E4972C}"/>
              </a:ext>
            </a:extLst>
          </p:cNvPr>
          <p:cNvSpPr>
            <a:spLocks noChangeArrowheads="1"/>
          </p:cNvSpPr>
          <p:nvPr/>
        </p:nvSpPr>
        <p:spPr bwMode="auto">
          <a:xfrm>
            <a:off x="2174875" y="1247775"/>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CIPTAAN</a:t>
            </a:r>
            <a:endParaRPr lang="en-US" altLang="en-US"/>
          </a:p>
        </p:txBody>
      </p:sp>
      <p:sp>
        <p:nvSpPr>
          <p:cNvPr id="36877" name="Rectangle 31">
            <a:extLst>
              <a:ext uri="{FF2B5EF4-FFF2-40B4-BE49-F238E27FC236}">
                <a16:creationId xmlns:a16="http://schemas.microsoft.com/office/drawing/2014/main" id="{0D353F19-45E7-2044-823E-3DAC1F17C64E}"/>
              </a:ext>
            </a:extLst>
          </p:cNvPr>
          <p:cNvSpPr>
            <a:spLocks noChangeArrowheads="1"/>
          </p:cNvSpPr>
          <p:nvPr/>
        </p:nvSpPr>
        <p:spPr bwMode="auto">
          <a:xfrm>
            <a:off x="2808288" y="18700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YUSUF</a:t>
            </a:r>
            <a:endParaRPr lang="en-US" altLang="en-US"/>
          </a:p>
        </p:txBody>
      </p:sp>
      <p:sp>
        <p:nvSpPr>
          <p:cNvPr id="36878" name="Rectangle 32">
            <a:extLst>
              <a:ext uri="{FF2B5EF4-FFF2-40B4-BE49-F238E27FC236}">
                <a16:creationId xmlns:a16="http://schemas.microsoft.com/office/drawing/2014/main" id="{34AB87C2-CC81-394C-B0A9-98ED77EDFA15}"/>
              </a:ext>
            </a:extLst>
          </p:cNvPr>
          <p:cNvSpPr>
            <a:spLocks noChangeArrowheads="1"/>
          </p:cNvSpPr>
          <p:nvPr/>
        </p:nvSpPr>
        <p:spPr bwMode="auto">
          <a:xfrm>
            <a:off x="3146425" y="2208213"/>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MUSA</a:t>
            </a:r>
            <a:endParaRPr lang="en-US" altLang="en-US"/>
          </a:p>
        </p:txBody>
      </p:sp>
      <p:sp>
        <p:nvSpPr>
          <p:cNvPr id="36879" name="Rectangle 33">
            <a:extLst>
              <a:ext uri="{FF2B5EF4-FFF2-40B4-BE49-F238E27FC236}">
                <a16:creationId xmlns:a16="http://schemas.microsoft.com/office/drawing/2014/main" id="{FAC51064-CE14-804B-9194-E60A0C47CA5E}"/>
              </a:ext>
            </a:extLst>
          </p:cNvPr>
          <p:cNvSpPr>
            <a:spLocks noChangeArrowheads="1"/>
          </p:cNvSpPr>
          <p:nvPr/>
        </p:nvSpPr>
        <p:spPr bwMode="auto">
          <a:xfrm>
            <a:off x="3492500" y="254158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YOSUA</a:t>
            </a:r>
            <a:endParaRPr lang="en-US" altLang="en-US"/>
          </a:p>
        </p:txBody>
      </p:sp>
      <p:sp>
        <p:nvSpPr>
          <p:cNvPr id="36880" name="Rectangle 34">
            <a:extLst>
              <a:ext uri="{FF2B5EF4-FFF2-40B4-BE49-F238E27FC236}">
                <a16:creationId xmlns:a16="http://schemas.microsoft.com/office/drawing/2014/main" id="{72AE30E6-1149-EA41-A052-6E4407F5A557}"/>
              </a:ext>
            </a:extLst>
          </p:cNvPr>
          <p:cNvSpPr>
            <a:spLocks noChangeArrowheads="1"/>
          </p:cNvSpPr>
          <p:nvPr/>
        </p:nvSpPr>
        <p:spPr bwMode="auto">
          <a:xfrm>
            <a:off x="3800475" y="2851150"/>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ANARKI</a:t>
            </a:r>
            <a:endParaRPr lang="en-US" altLang="en-US"/>
          </a:p>
        </p:txBody>
      </p:sp>
      <p:sp>
        <p:nvSpPr>
          <p:cNvPr id="36881" name="Rectangle 35">
            <a:extLst>
              <a:ext uri="{FF2B5EF4-FFF2-40B4-BE49-F238E27FC236}">
                <a16:creationId xmlns:a16="http://schemas.microsoft.com/office/drawing/2014/main" id="{956632EA-7714-5143-A09A-8615972D22D4}"/>
              </a:ext>
            </a:extLst>
          </p:cNvPr>
          <p:cNvSpPr>
            <a:spLocks noChangeArrowheads="1"/>
          </p:cNvSpPr>
          <p:nvPr/>
        </p:nvSpPr>
        <p:spPr bwMode="auto">
          <a:xfrm>
            <a:off x="4095750" y="320833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KERAJAAN</a:t>
            </a:r>
            <a:endParaRPr lang="en-US" altLang="en-US"/>
          </a:p>
        </p:txBody>
      </p:sp>
      <p:sp>
        <p:nvSpPr>
          <p:cNvPr id="36882" name="Rectangle 36">
            <a:extLst>
              <a:ext uri="{FF2B5EF4-FFF2-40B4-BE49-F238E27FC236}">
                <a16:creationId xmlns:a16="http://schemas.microsoft.com/office/drawing/2014/main" id="{4378BF07-B6DA-F14F-ADCE-E95923600016}"/>
              </a:ext>
            </a:extLst>
          </p:cNvPr>
          <p:cNvSpPr>
            <a:spLocks noChangeArrowheads="1"/>
          </p:cNvSpPr>
          <p:nvPr/>
        </p:nvSpPr>
        <p:spPr bwMode="auto">
          <a:xfrm>
            <a:off x="4443413" y="35179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PEMBUANGAN</a:t>
            </a:r>
            <a:endParaRPr lang="en-US" altLang="en-US"/>
          </a:p>
        </p:txBody>
      </p:sp>
      <p:sp>
        <p:nvSpPr>
          <p:cNvPr id="36883" name="Rectangle 37">
            <a:extLst>
              <a:ext uri="{FF2B5EF4-FFF2-40B4-BE49-F238E27FC236}">
                <a16:creationId xmlns:a16="http://schemas.microsoft.com/office/drawing/2014/main" id="{8305FD9A-0677-D24F-9182-5829E2BD689E}"/>
              </a:ext>
            </a:extLst>
          </p:cNvPr>
          <p:cNvSpPr>
            <a:spLocks noChangeArrowheads="1"/>
          </p:cNvSpPr>
          <p:nvPr/>
        </p:nvSpPr>
        <p:spPr bwMode="auto">
          <a:xfrm>
            <a:off x="4764088" y="38385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SENYAP</a:t>
            </a:r>
            <a:endParaRPr lang="en-US" altLang="en-US"/>
          </a:p>
        </p:txBody>
      </p:sp>
      <p:sp>
        <p:nvSpPr>
          <p:cNvPr id="36884" name="Rectangle 38">
            <a:extLst>
              <a:ext uri="{FF2B5EF4-FFF2-40B4-BE49-F238E27FC236}">
                <a16:creationId xmlns:a16="http://schemas.microsoft.com/office/drawing/2014/main" id="{07672634-D3FA-AA48-A36A-EFF555E5E4C6}"/>
              </a:ext>
            </a:extLst>
          </p:cNvPr>
          <p:cNvSpPr>
            <a:spLocks noChangeArrowheads="1"/>
          </p:cNvSpPr>
          <p:nvPr/>
        </p:nvSpPr>
        <p:spPr bwMode="auto">
          <a:xfrm>
            <a:off x="5122863" y="4208463"/>
            <a:ext cx="1223962" cy="420687"/>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b="1">
                <a:solidFill>
                  <a:schemeClr val="accent2"/>
                </a:solidFill>
                <a:latin typeface="Arial" panose="020B0604020202020204" pitchFamily="34" charset="0"/>
              </a:rPr>
              <a:t>YESUS</a:t>
            </a:r>
            <a:endParaRPr lang="en-US" altLang="en-US"/>
          </a:p>
        </p:txBody>
      </p:sp>
      <p:sp>
        <p:nvSpPr>
          <p:cNvPr id="36885" name="Rectangle 39">
            <a:extLst>
              <a:ext uri="{FF2B5EF4-FFF2-40B4-BE49-F238E27FC236}">
                <a16:creationId xmlns:a16="http://schemas.microsoft.com/office/drawing/2014/main" id="{4B750A88-45C2-684C-A082-23F51D3564AF}"/>
              </a:ext>
            </a:extLst>
          </p:cNvPr>
          <p:cNvSpPr>
            <a:spLocks noChangeArrowheads="1"/>
          </p:cNvSpPr>
          <p:nvPr/>
        </p:nvSpPr>
        <p:spPr bwMode="auto">
          <a:xfrm>
            <a:off x="2500313" y="15621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ABRAHAM</a:t>
            </a:r>
            <a:endParaRPr lang="en-US" altLang="en-US"/>
          </a:p>
        </p:txBody>
      </p:sp>
      <p:grpSp>
        <p:nvGrpSpPr>
          <p:cNvPr id="36886" name="Group 41">
            <a:extLst>
              <a:ext uri="{FF2B5EF4-FFF2-40B4-BE49-F238E27FC236}">
                <a16:creationId xmlns:a16="http://schemas.microsoft.com/office/drawing/2014/main" id="{AA906897-E65E-0E45-B759-C58573A0989D}"/>
              </a:ext>
            </a:extLst>
          </p:cNvPr>
          <p:cNvGrpSpPr>
            <a:grpSpLocks/>
          </p:cNvGrpSpPr>
          <p:nvPr/>
        </p:nvGrpSpPr>
        <p:grpSpPr bwMode="auto">
          <a:xfrm>
            <a:off x="6629400" y="730250"/>
            <a:ext cx="1844675" cy="1397000"/>
            <a:chOff x="630" y="1990"/>
            <a:chExt cx="1162" cy="880"/>
          </a:xfrm>
        </p:grpSpPr>
        <p:sp>
          <p:nvSpPr>
            <p:cNvPr id="443434" name="Rectangle 42">
              <a:extLst>
                <a:ext uri="{FF2B5EF4-FFF2-40B4-BE49-F238E27FC236}">
                  <a16:creationId xmlns:a16="http://schemas.microsoft.com/office/drawing/2014/main" id="{312AAB7D-E6EF-854D-913F-2F60B6492279}"/>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43435" name="Picture 43" descr="Kakap">
              <a:extLst>
                <a:ext uri="{FF2B5EF4-FFF2-40B4-BE49-F238E27FC236}">
                  <a16:creationId xmlns:a16="http://schemas.microsoft.com/office/drawing/2014/main" id="{348D1D0A-F1CC-0C44-B37A-0A5C39934610}"/>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6113405C-8988-1E40-8129-F193383489F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4" name="Freeform 3">
            <a:extLst>
              <a:ext uri="{FF2B5EF4-FFF2-40B4-BE49-F238E27FC236}">
                <a16:creationId xmlns:a16="http://schemas.microsoft.com/office/drawing/2014/main" id="{2BF24EA3-AE8B-A649-8631-44B37B388432}"/>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a:extLst>
              <a:ext uri="{FF2B5EF4-FFF2-40B4-BE49-F238E27FC236}">
                <a16:creationId xmlns:a16="http://schemas.microsoft.com/office/drawing/2014/main" id="{36CF585B-4E6A-4445-9853-ACEC6AC581AD}"/>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8916" name="Rectangle 5">
            <a:extLst>
              <a:ext uri="{FF2B5EF4-FFF2-40B4-BE49-F238E27FC236}">
                <a16:creationId xmlns:a16="http://schemas.microsoft.com/office/drawing/2014/main" id="{C0D024E9-4B5E-4D45-9DEE-1531E129C98C}"/>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7" name="Freeform 6">
            <a:extLst>
              <a:ext uri="{FF2B5EF4-FFF2-40B4-BE49-F238E27FC236}">
                <a16:creationId xmlns:a16="http://schemas.microsoft.com/office/drawing/2014/main" id="{6C710FF6-A9E5-C246-B4C9-9BDB0817DC90}"/>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a:extLst>
              <a:ext uri="{FF2B5EF4-FFF2-40B4-BE49-F238E27FC236}">
                <a16:creationId xmlns:a16="http://schemas.microsoft.com/office/drawing/2014/main" id="{38A6B5BE-DABD-9948-A905-EF6A9B6FBD2F}"/>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a:extLst>
              <a:ext uri="{FF2B5EF4-FFF2-40B4-BE49-F238E27FC236}">
                <a16:creationId xmlns:a16="http://schemas.microsoft.com/office/drawing/2014/main" id="{D388CED0-FECB-CB45-A718-BBE771F88592}"/>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842DE"/>
                </a:solidFill>
                <a:latin typeface="Times" charset="0"/>
                <a:ea typeface="Gulim" pitchFamily="34" charset="-127"/>
                <a:cs typeface="Gulim" pitchFamily="34" charset="-127"/>
              </a:rPr>
              <a:t>ER</a:t>
            </a:r>
          </a:p>
        </p:txBody>
      </p:sp>
      <p:sp>
        <p:nvSpPr>
          <p:cNvPr id="38920" name="Freeform 9">
            <a:extLst>
              <a:ext uri="{FF2B5EF4-FFF2-40B4-BE49-F238E27FC236}">
                <a16:creationId xmlns:a16="http://schemas.microsoft.com/office/drawing/2014/main" id="{CFB3BD6F-9EDE-F247-8B6D-B69621B5947F}"/>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a:extLst>
              <a:ext uri="{FF2B5EF4-FFF2-40B4-BE49-F238E27FC236}">
                <a16:creationId xmlns:a16="http://schemas.microsoft.com/office/drawing/2014/main" id="{AF486B64-BF64-484D-92C3-98EE851C62CC}"/>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TP</a:t>
            </a:r>
          </a:p>
        </p:txBody>
      </p:sp>
      <p:sp>
        <p:nvSpPr>
          <p:cNvPr id="38922" name="Freeform 11">
            <a:extLst>
              <a:ext uri="{FF2B5EF4-FFF2-40B4-BE49-F238E27FC236}">
                <a16:creationId xmlns:a16="http://schemas.microsoft.com/office/drawing/2014/main" id="{CD87ECB7-5D0D-6C49-8C9F-991BE73037FC}"/>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a:extLst>
              <a:ext uri="{FF2B5EF4-FFF2-40B4-BE49-F238E27FC236}">
                <a16:creationId xmlns:a16="http://schemas.microsoft.com/office/drawing/2014/main" id="{45E961B9-5ED4-4D48-A168-A49BD4F3E46F}"/>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a:extLst>
              <a:ext uri="{FF2B5EF4-FFF2-40B4-BE49-F238E27FC236}">
                <a16:creationId xmlns:a16="http://schemas.microsoft.com/office/drawing/2014/main" id="{F67F0330-534D-5649-9240-1DD086EE264C}"/>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a:extLst>
              <a:ext uri="{FF2B5EF4-FFF2-40B4-BE49-F238E27FC236}">
                <a16:creationId xmlns:a16="http://schemas.microsoft.com/office/drawing/2014/main" id="{AD7474FD-88B1-3443-8BE1-558566B53B81}"/>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45455" name="Rectangle 15">
            <a:extLst>
              <a:ext uri="{FF2B5EF4-FFF2-40B4-BE49-F238E27FC236}">
                <a16:creationId xmlns:a16="http://schemas.microsoft.com/office/drawing/2014/main" id="{C377A61C-0748-F146-9B11-F4729BFEF6D3}"/>
              </a:ext>
            </a:extLst>
          </p:cNvPr>
          <p:cNvSpPr>
            <a:spLocks noChangeArrowheads="1"/>
          </p:cNvSpPr>
          <p:nvPr/>
        </p:nvSpPr>
        <p:spPr bwMode="auto">
          <a:xfrm>
            <a:off x="2516188" y="5640388"/>
            <a:ext cx="8334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a:t>
            </a:r>
          </a:p>
        </p:txBody>
      </p:sp>
      <p:sp>
        <p:nvSpPr>
          <p:cNvPr id="445456" name="Rectangle 16">
            <a:extLst>
              <a:ext uri="{FF2B5EF4-FFF2-40B4-BE49-F238E27FC236}">
                <a16:creationId xmlns:a16="http://schemas.microsoft.com/office/drawing/2014/main" id="{C2E6C5A5-3D6C-DE4A-BE8F-7B68AC09BAED}"/>
              </a:ext>
            </a:extLst>
          </p:cNvPr>
          <p:cNvSpPr>
            <a:spLocks noChangeArrowheads="1"/>
          </p:cNvSpPr>
          <p:nvPr/>
        </p:nvSpPr>
        <p:spPr bwMode="auto">
          <a:xfrm>
            <a:off x="2020888" y="992188"/>
            <a:ext cx="11620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LMedit</a:t>
            </a:r>
          </a:p>
        </p:txBody>
      </p:sp>
      <p:sp>
        <p:nvSpPr>
          <p:cNvPr id="38928" name="Rectangle 17">
            <a:extLst>
              <a:ext uri="{FF2B5EF4-FFF2-40B4-BE49-F238E27FC236}">
                <a16:creationId xmlns:a16="http://schemas.microsoft.com/office/drawing/2014/main" id="{B4BF930D-B108-1A42-AB6F-1C6D59DD7326}"/>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29" name="Line 18">
            <a:extLst>
              <a:ext uri="{FF2B5EF4-FFF2-40B4-BE49-F238E27FC236}">
                <a16:creationId xmlns:a16="http://schemas.microsoft.com/office/drawing/2014/main" id="{DEEED499-B234-0A40-A7BD-7417E045245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a:extLst>
              <a:ext uri="{FF2B5EF4-FFF2-40B4-BE49-F238E27FC236}">
                <a16:creationId xmlns:a16="http://schemas.microsoft.com/office/drawing/2014/main" id="{23CAD6CE-D7B8-8746-A7F2-76E425019A2E}"/>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a:extLst>
              <a:ext uri="{FF2B5EF4-FFF2-40B4-BE49-F238E27FC236}">
                <a16:creationId xmlns:a16="http://schemas.microsoft.com/office/drawing/2014/main" id="{01EC4166-4BBD-404B-9E2E-27F4891D7B25}"/>
              </a:ext>
            </a:extLst>
          </p:cNvPr>
          <p:cNvSpPr>
            <a:spLocks noChangeArrowheads="1"/>
          </p:cNvSpPr>
          <p:nvPr/>
        </p:nvSpPr>
        <p:spPr bwMode="auto">
          <a:xfrm>
            <a:off x="76200" y="304800"/>
            <a:ext cx="26352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                     </a:t>
            </a:r>
          </a:p>
        </p:txBody>
      </p:sp>
      <p:sp>
        <p:nvSpPr>
          <p:cNvPr id="445461" name="Rectangle 21">
            <a:extLst>
              <a:ext uri="{FF2B5EF4-FFF2-40B4-BE49-F238E27FC236}">
                <a16:creationId xmlns:a16="http://schemas.microsoft.com/office/drawing/2014/main" id="{551719F0-2D65-F549-B6B6-67207EEE0BB3}"/>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45462" name="Line 22">
            <a:extLst>
              <a:ext uri="{FF2B5EF4-FFF2-40B4-BE49-F238E27FC236}">
                <a16:creationId xmlns:a16="http://schemas.microsoft.com/office/drawing/2014/main" id="{2B34B14D-8535-E142-BC77-3B4742350C90}"/>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64" name="Rectangle 24">
            <a:extLst>
              <a:ext uri="{FF2B5EF4-FFF2-40B4-BE49-F238E27FC236}">
                <a16:creationId xmlns:a16="http://schemas.microsoft.com/office/drawing/2014/main" id="{BC95C473-17FE-D84D-989E-1B24720DE03E}"/>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65" name="Rectangle 25">
            <a:extLst>
              <a:ext uri="{FF2B5EF4-FFF2-40B4-BE49-F238E27FC236}">
                <a16:creationId xmlns:a16="http://schemas.microsoft.com/office/drawing/2014/main" id="{906EA514-9879-1140-B610-139A8F5C593A}"/>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45466" name="Rectangle 26">
            <a:extLst>
              <a:ext uri="{FF2B5EF4-FFF2-40B4-BE49-F238E27FC236}">
                <a16:creationId xmlns:a16="http://schemas.microsoft.com/office/drawing/2014/main" id="{B16ACFEE-4685-1B4E-878C-AF7BE221AE25}"/>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445468" name="Rectangle 28">
            <a:extLst>
              <a:ext uri="{FF2B5EF4-FFF2-40B4-BE49-F238E27FC236}">
                <a16:creationId xmlns:a16="http://schemas.microsoft.com/office/drawing/2014/main" id="{0EA6BCA5-05B8-5142-96BF-392F081BD2F6}"/>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38938" name="Oval 29">
            <a:extLst>
              <a:ext uri="{FF2B5EF4-FFF2-40B4-BE49-F238E27FC236}">
                <a16:creationId xmlns:a16="http://schemas.microsoft.com/office/drawing/2014/main" id="{F72CF1C2-0A4B-DC4F-BF41-39B978941DDA}"/>
              </a:ext>
            </a:extLst>
          </p:cNvPr>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5470" name="Rectangle 30">
            <a:extLst>
              <a:ext uri="{FF2B5EF4-FFF2-40B4-BE49-F238E27FC236}">
                <a16:creationId xmlns:a16="http://schemas.microsoft.com/office/drawing/2014/main" id="{032AF353-99EF-214E-8C0F-7E964207C885}"/>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445473" name="Rectangle 33">
            <a:extLst>
              <a:ext uri="{FF2B5EF4-FFF2-40B4-BE49-F238E27FC236}">
                <a16:creationId xmlns:a16="http://schemas.microsoft.com/office/drawing/2014/main" id="{2657DA32-24F5-5A4E-A037-1F2D18CF5E7C}"/>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445475" name="Rectangle 35">
            <a:extLst>
              <a:ext uri="{FF2B5EF4-FFF2-40B4-BE49-F238E27FC236}">
                <a16:creationId xmlns:a16="http://schemas.microsoft.com/office/drawing/2014/main" id="{DEB22A57-F90C-8746-B198-E735451EB7F9}"/>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445478" name="Rectangle 38">
            <a:extLst>
              <a:ext uri="{FF2B5EF4-FFF2-40B4-BE49-F238E27FC236}">
                <a16:creationId xmlns:a16="http://schemas.microsoft.com/office/drawing/2014/main" id="{B5E6126C-2E74-D84B-AFD8-1F7DC7B27783}"/>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445480" name="Rectangle 40">
            <a:extLst>
              <a:ext uri="{FF2B5EF4-FFF2-40B4-BE49-F238E27FC236}">
                <a16:creationId xmlns:a16="http://schemas.microsoft.com/office/drawing/2014/main" id="{1D0C9E61-D114-D442-848D-A96D049E716A}"/>
              </a:ext>
            </a:extLst>
          </p:cNvPr>
          <p:cNvSpPr>
            <a:spLocks noChangeArrowheads="1"/>
          </p:cNvSpPr>
          <p:nvPr/>
        </p:nvSpPr>
        <p:spPr bwMode="auto">
          <a:xfrm>
            <a:off x="3205163" y="5164138"/>
            <a:ext cx="587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GS</a:t>
            </a:r>
          </a:p>
        </p:txBody>
      </p:sp>
      <p:sp>
        <p:nvSpPr>
          <p:cNvPr id="445482" name="Rectangle 42">
            <a:extLst>
              <a:ext uri="{FF2B5EF4-FFF2-40B4-BE49-F238E27FC236}">
                <a16:creationId xmlns:a16="http://schemas.microsoft.com/office/drawing/2014/main" id="{35ED6946-449E-4E43-A8F4-D76858504234}"/>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445483" name="Rectangle 43">
            <a:extLst>
              <a:ext uri="{FF2B5EF4-FFF2-40B4-BE49-F238E27FC236}">
                <a16:creationId xmlns:a16="http://schemas.microsoft.com/office/drawing/2014/main" id="{7B62F854-1C56-6A4F-B7C1-E001D0946E65}"/>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445484" name="Freeform 44">
            <a:extLst>
              <a:ext uri="{FF2B5EF4-FFF2-40B4-BE49-F238E27FC236}">
                <a16:creationId xmlns:a16="http://schemas.microsoft.com/office/drawing/2014/main" id="{45C599AE-0930-E240-AF75-D8DC28AA3623}"/>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5" name="Freeform 45">
            <a:extLst>
              <a:ext uri="{FF2B5EF4-FFF2-40B4-BE49-F238E27FC236}">
                <a16:creationId xmlns:a16="http://schemas.microsoft.com/office/drawing/2014/main" id="{147B32AE-A49C-044F-8195-DC8CDB5C3AEB}"/>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48" name="Freeform 46">
            <a:extLst>
              <a:ext uri="{FF2B5EF4-FFF2-40B4-BE49-F238E27FC236}">
                <a16:creationId xmlns:a16="http://schemas.microsoft.com/office/drawing/2014/main" id="{BA4D9015-5CB6-0449-A31F-913DC023AADF}"/>
              </a:ext>
            </a:extLst>
          </p:cNvPr>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a:extLst>
              <a:ext uri="{FF2B5EF4-FFF2-40B4-BE49-F238E27FC236}">
                <a16:creationId xmlns:a16="http://schemas.microsoft.com/office/drawing/2014/main" id="{73A021F9-4A53-E545-A014-07A7836D95DE}"/>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8" name="Freeform 48">
            <a:extLst>
              <a:ext uri="{FF2B5EF4-FFF2-40B4-BE49-F238E27FC236}">
                <a16:creationId xmlns:a16="http://schemas.microsoft.com/office/drawing/2014/main" id="{590A3233-6F30-C842-8B7F-C7C16F255A4E}"/>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9" name="Freeform 49">
            <a:extLst>
              <a:ext uri="{FF2B5EF4-FFF2-40B4-BE49-F238E27FC236}">
                <a16:creationId xmlns:a16="http://schemas.microsoft.com/office/drawing/2014/main" id="{43FFE708-F16A-2447-87C5-B4714E99BB32}"/>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90" name="Freeform 50">
            <a:extLst>
              <a:ext uri="{FF2B5EF4-FFF2-40B4-BE49-F238E27FC236}">
                <a16:creationId xmlns:a16="http://schemas.microsoft.com/office/drawing/2014/main" id="{D7DF2A0D-188A-DF40-ABC0-C3C85051E93C}"/>
              </a:ext>
            </a:extLst>
          </p:cNvPr>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53" name="Text Box 55">
            <a:extLst>
              <a:ext uri="{FF2B5EF4-FFF2-40B4-BE49-F238E27FC236}">
                <a16:creationId xmlns:a16="http://schemas.microsoft.com/office/drawing/2014/main" id="{57B74B1A-D89C-F844-B629-66F3870E45F3}"/>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38954" name="Oval 41">
            <a:extLst>
              <a:ext uri="{FF2B5EF4-FFF2-40B4-BE49-F238E27FC236}">
                <a16:creationId xmlns:a16="http://schemas.microsoft.com/office/drawing/2014/main" id="{7BD7ADA2-3FA1-5947-A176-B7707417FF7A}"/>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5" name="Oval 37">
            <a:extLst>
              <a:ext uri="{FF2B5EF4-FFF2-40B4-BE49-F238E27FC236}">
                <a16:creationId xmlns:a16="http://schemas.microsoft.com/office/drawing/2014/main" id="{95914420-6F1D-574F-A999-C642FAF0C073}"/>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6" name="Oval 34">
            <a:extLst>
              <a:ext uri="{FF2B5EF4-FFF2-40B4-BE49-F238E27FC236}">
                <a16:creationId xmlns:a16="http://schemas.microsoft.com/office/drawing/2014/main" id="{89FE22A8-CD13-3749-904C-92127E46DE30}"/>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7" name="Oval 36">
            <a:extLst>
              <a:ext uri="{FF2B5EF4-FFF2-40B4-BE49-F238E27FC236}">
                <a16:creationId xmlns:a16="http://schemas.microsoft.com/office/drawing/2014/main" id="{B0F29076-5B04-F94B-B3BE-70BB8A9C15B5}"/>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8" name="Oval 32">
            <a:extLst>
              <a:ext uri="{FF2B5EF4-FFF2-40B4-BE49-F238E27FC236}">
                <a16:creationId xmlns:a16="http://schemas.microsoft.com/office/drawing/2014/main" id="{E163B632-62C6-C145-A337-2A9C4A9D1DDF}"/>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9" name="Oval 39">
            <a:extLst>
              <a:ext uri="{FF2B5EF4-FFF2-40B4-BE49-F238E27FC236}">
                <a16:creationId xmlns:a16="http://schemas.microsoft.com/office/drawing/2014/main" id="{F00279FE-EFAC-3B45-A7D4-43003B42472D}"/>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 name="Group 51">
            <a:extLst>
              <a:ext uri="{FF2B5EF4-FFF2-40B4-BE49-F238E27FC236}">
                <a16:creationId xmlns:a16="http://schemas.microsoft.com/office/drawing/2014/main" id="{C0E333FF-2DDB-8841-8116-89A32B5967E2}"/>
              </a:ext>
            </a:extLst>
          </p:cNvPr>
          <p:cNvGrpSpPr>
            <a:grpSpLocks/>
          </p:cNvGrpSpPr>
          <p:nvPr/>
        </p:nvGrpSpPr>
        <p:grpSpPr bwMode="auto">
          <a:xfrm>
            <a:off x="2413000" y="1236663"/>
            <a:ext cx="1663700" cy="4022725"/>
            <a:chOff x="1520" y="779"/>
            <a:chExt cx="1048" cy="2534"/>
          </a:xfrm>
        </p:grpSpPr>
        <p:sp>
          <p:nvSpPr>
            <p:cNvPr id="445492" name="Oval 52" descr="Small confetti">
              <a:extLst>
                <a:ext uri="{FF2B5EF4-FFF2-40B4-BE49-F238E27FC236}">
                  <a16:creationId xmlns:a16="http://schemas.microsoft.com/office/drawing/2014/main" id="{FC6E17CF-1256-744E-82AF-0174BB868C51}"/>
                </a:ext>
              </a:extLst>
            </p:cNvPr>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93" name="Oval 53" descr="Small confetti">
              <a:extLst>
                <a:ext uri="{FF2B5EF4-FFF2-40B4-BE49-F238E27FC236}">
                  <a16:creationId xmlns:a16="http://schemas.microsoft.com/office/drawing/2014/main" id="{AD97570B-CDA1-A845-8C20-941A3D26E825}"/>
                </a:ext>
              </a:extLst>
            </p:cNvPr>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38961" name="Oval 23">
            <a:extLst>
              <a:ext uri="{FF2B5EF4-FFF2-40B4-BE49-F238E27FC236}">
                <a16:creationId xmlns:a16="http://schemas.microsoft.com/office/drawing/2014/main" id="{CC32E68B-55E8-5B4B-B9AA-7E4B310CB93F}"/>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62" name="Oval 27">
            <a:extLst>
              <a:ext uri="{FF2B5EF4-FFF2-40B4-BE49-F238E27FC236}">
                <a16:creationId xmlns:a16="http://schemas.microsoft.com/office/drawing/2014/main" id="{D977E9FB-8801-E84C-8B8F-75706947DC02}"/>
              </a:ext>
            </a:extLst>
          </p:cNvPr>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63" name="Oval 31">
            <a:extLst>
              <a:ext uri="{FF2B5EF4-FFF2-40B4-BE49-F238E27FC236}">
                <a16:creationId xmlns:a16="http://schemas.microsoft.com/office/drawing/2014/main" id="{CCE606F7-CDB0-4F41-813E-4076A3B83438}"/>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5497" name="Line 57">
            <a:extLst>
              <a:ext uri="{FF2B5EF4-FFF2-40B4-BE49-F238E27FC236}">
                <a16:creationId xmlns:a16="http://schemas.microsoft.com/office/drawing/2014/main" id="{155612E2-2D64-EB43-B5A3-8421A933F1BC}"/>
              </a:ext>
            </a:extLst>
          </p:cNvPr>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98" name="Line 58">
            <a:extLst>
              <a:ext uri="{FF2B5EF4-FFF2-40B4-BE49-F238E27FC236}">
                <a16:creationId xmlns:a16="http://schemas.microsoft.com/office/drawing/2014/main" id="{AED7733A-8390-6448-8C10-7BC4DC66D1C1}"/>
              </a:ext>
            </a:extLst>
          </p:cNvPr>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8966" name="Text Box 59">
            <a:extLst>
              <a:ext uri="{FF2B5EF4-FFF2-40B4-BE49-F238E27FC236}">
                <a16:creationId xmlns:a16="http://schemas.microsoft.com/office/drawing/2014/main" id="{B79AFF1E-B339-5A43-AAE1-72A42D08AC1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5501" name="Text Box 61">
            <a:extLst>
              <a:ext uri="{FF2B5EF4-FFF2-40B4-BE49-F238E27FC236}">
                <a16:creationId xmlns:a16="http://schemas.microsoft.com/office/drawing/2014/main" id="{1C11526E-7C4E-2841-886A-BE483B89607E}"/>
              </a:ext>
            </a:extLst>
          </p:cNvPr>
          <p:cNvSpPr txBox="1">
            <a:spLocks noChangeArrowheads="1"/>
          </p:cNvSpPr>
          <p:nvPr/>
        </p:nvSpPr>
        <p:spPr bwMode="auto">
          <a:xfrm>
            <a:off x="4435475" y="2239963"/>
            <a:ext cx="3206750" cy="2227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ko-KR" b="1" i="1" u="sng">
                <a:solidFill>
                  <a:srgbClr val="FFF814"/>
                </a:solidFill>
                <a:latin typeface="Comic Sans MS" charset="0"/>
                <a:ea typeface="Gulim" pitchFamily="34" charset="-127"/>
                <a:cs typeface="Gulim" pitchFamily="34" charset="-127"/>
              </a:rPr>
              <a:t>PERSATUAN</a:t>
            </a:r>
            <a:r>
              <a:rPr lang="en-US" altLang="ko-KR" b="1">
                <a:solidFill>
                  <a:srgbClr val="FFF814"/>
                </a:solidFill>
                <a:latin typeface="Comic Sans MS" charset="0"/>
                <a:ea typeface="Gulim" pitchFamily="34" charset="-127"/>
                <a:cs typeface="Gulim" pitchFamily="34" charset="-127"/>
              </a:rPr>
              <a:t>    Israel menjadi kekuatan antara bangsa yang kaya dan berpengaruh!</a:t>
            </a:r>
          </a:p>
        </p:txBody>
      </p:sp>
      <p:sp>
        <p:nvSpPr>
          <p:cNvPr id="445502" name="Rectangle 62">
            <a:extLst>
              <a:ext uri="{FF2B5EF4-FFF2-40B4-BE49-F238E27FC236}">
                <a16:creationId xmlns:a16="http://schemas.microsoft.com/office/drawing/2014/main" id="{EAC1BCAE-C650-B742-AB98-ABDC2FD95F29}"/>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18</a:t>
            </a:r>
          </a:p>
        </p:txBody>
      </p:sp>
      <p:sp>
        <p:nvSpPr>
          <p:cNvPr id="38969" name="Text Box 63">
            <a:extLst>
              <a:ext uri="{FF2B5EF4-FFF2-40B4-BE49-F238E27FC236}">
                <a16:creationId xmlns:a16="http://schemas.microsoft.com/office/drawing/2014/main" id="{8E1CBD3F-5D22-CA4B-AE40-0116C5097F0E}"/>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38970" name="Text Box 64">
            <a:extLst>
              <a:ext uri="{FF2B5EF4-FFF2-40B4-BE49-F238E27FC236}">
                <a16:creationId xmlns:a16="http://schemas.microsoft.com/office/drawing/2014/main" id="{0E1D1C0B-D7CF-6A4C-8229-18FD9B92CF4A}"/>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29">
            <a:extLst>
              <a:ext uri="{FF2B5EF4-FFF2-40B4-BE49-F238E27FC236}">
                <a16:creationId xmlns:a16="http://schemas.microsoft.com/office/drawing/2014/main" id="{E89B66B5-CE7D-2947-B4E4-64AAD4FA51C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8" name="Line 130">
            <a:extLst>
              <a:ext uri="{FF2B5EF4-FFF2-40B4-BE49-F238E27FC236}">
                <a16:creationId xmlns:a16="http://schemas.microsoft.com/office/drawing/2014/main" id="{9D898C12-ADED-D54F-B56E-709910B3814F}"/>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099" name="Rectangle 132">
            <a:extLst>
              <a:ext uri="{FF2B5EF4-FFF2-40B4-BE49-F238E27FC236}">
                <a16:creationId xmlns:a16="http://schemas.microsoft.com/office/drawing/2014/main" id="{62E6E8DB-F2DC-2C40-9CF6-D27FBF6FF276}"/>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4100" name="Rectangle 133">
            <a:extLst>
              <a:ext uri="{FF2B5EF4-FFF2-40B4-BE49-F238E27FC236}">
                <a16:creationId xmlns:a16="http://schemas.microsoft.com/office/drawing/2014/main" id="{E973CC1C-4412-654E-BA89-F5F740EA2B7C}"/>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1" name="Rectangle 134">
            <a:extLst>
              <a:ext uri="{FF2B5EF4-FFF2-40B4-BE49-F238E27FC236}">
                <a16:creationId xmlns:a16="http://schemas.microsoft.com/office/drawing/2014/main" id="{94E44514-7CA2-8641-B778-174590FDB673}"/>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64" name="Rectangle 140">
            <a:extLst>
              <a:ext uri="{FF2B5EF4-FFF2-40B4-BE49-F238E27FC236}">
                <a16:creationId xmlns:a16="http://schemas.microsoft.com/office/drawing/2014/main" id="{808F3940-FF57-8643-858D-D45DB269BD5B}"/>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4365" name="Rectangle 141">
            <a:extLst>
              <a:ext uri="{FF2B5EF4-FFF2-40B4-BE49-F238E27FC236}">
                <a16:creationId xmlns:a16="http://schemas.microsoft.com/office/drawing/2014/main" id="{DB4724FF-0485-DF4F-90D0-4B235BE1B96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4366" name="Rectangle 142">
            <a:extLst>
              <a:ext uri="{FF2B5EF4-FFF2-40B4-BE49-F238E27FC236}">
                <a16:creationId xmlns:a16="http://schemas.microsoft.com/office/drawing/2014/main" id="{C69557FA-29CF-394C-A7C2-D59A9CC3A4F4}"/>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4367" name="Line 143">
            <a:extLst>
              <a:ext uri="{FF2B5EF4-FFF2-40B4-BE49-F238E27FC236}">
                <a16:creationId xmlns:a16="http://schemas.microsoft.com/office/drawing/2014/main" id="{C01DAF30-5BCB-8A46-9553-66C9B2D9D91C}"/>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368" name="Rectangle 144">
            <a:extLst>
              <a:ext uri="{FF2B5EF4-FFF2-40B4-BE49-F238E27FC236}">
                <a16:creationId xmlns:a16="http://schemas.microsoft.com/office/drawing/2014/main" id="{CFFEF2F4-2894-424B-ABA7-1C08FE07E0D1}"/>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369" name="Line 145">
            <a:extLst>
              <a:ext uri="{FF2B5EF4-FFF2-40B4-BE49-F238E27FC236}">
                <a16:creationId xmlns:a16="http://schemas.microsoft.com/office/drawing/2014/main" id="{0D0C9E90-F7C3-0241-A8BC-A1594A7E8BDA}"/>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108" name="Rectangle 152">
            <a:extLst>
              <a:ext uri="{FF2B5EF4-FFF2-40B4-BE49-F238E27FC236}">
                <a16:creationId xmlns:a16="http://schemas.microsoft.com/office/drawing/2014/main" id="{414C3CA5-D6BE-1444-B500-E36080718DE3}"/>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77" name="Text Box 153">
            <a:extLst>
              <a:ext uri="{FF2B5EF4-FFF2-40B4-BE49-F238E27FC236}">
                <a16:creationId xmlns:a16="http://schemas.microsoft.com/office/drawing/2014/main" id="{52A8BA78-BB7B-0A4E-BF77-AF52B7EF934A}"/>
              </a:ext>
            </a:extLst>
          </p:cNvPr>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4110" name="Rectangle 154">
            <a:extLst>
              <a:ext uri="{FF2B5EF4-FFF2-40B4-BE49-F238E27FC236}">
                <a16:creationId xmlns:a16="http://schemas.microsoft.com/office/drawing/2014/main" id="{4E06A1ED-8295-574B-85E9-2569FBCAF6DB}"/>
              </a:ext>
            </a:extLst>
          </p:cNvPr>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11" name="Rectangle 155">
            <a:extLst>
              <a:ext uri="{FF2B5EF4-FFF2-40B4-BE49-F238E27FC236}">
                <a16:creationId xmlns:a16="http://schemas.microsoft.com/office/drawing/2014/main" id="{A0C6DB59-D828-6940-82F2-0E32FCE34287}"/>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80" name="Text Box 156">
            <a:extLst>
              <a:ext uri="{FF2B5EF4-FFF2-40B4-BE49-F238E27FC236}">
                <a16:creationId xmlns:a16="http://schemas.microsoft.com/office/drawing/2014/main" id="{C82007C6-BD3E-7046-B717-92115F262E37}"/>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sp>
        <p:nvSpPr>
          <p:cNvPr id="4113" name="Text Box 219">
            <a:extLst>
              <a:ext uri="{FF2B5EF4-FFF2-40B4-BE49-F238E27FC236}">
                <a16:creationId xmlns:a16="http://schemas.microsoft.com/office/drawing/2014/main" id="{0C1E7494-90E9-3149-BCF9-A5701C3F396B}"/>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64444" name="Text Box 220">
            <a:extLst>
              <a:ext uri="{FF2B5EF4-FFF2-40B4-BE49-F238E27FC236}">
                <a16:creationId xmlns:a16="http://schemas.microsoft.com/office/drawing/2014/main" id="{72C05F26-ECAB-E242-A740-3CC0D89E6617}"/>
              </a:ext>
            </a:extLst>
          </p:cNvPr>
          <p:cNvSpPr txBox="1">
            <a:spLocks noChangeArrowheads="1"/>
          </p:cNvSpPr>
          <p:nvPr/>
        </p:nvSpPr>
        <p:spPr bwMode="auto">
          <a:xfrm>
            <a:off x="1771650" y="-12700"/>
            <a:ext cx="23987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Hakim-Hakim - Ester</a:t>
            </a:r>
          </a:p>
        </p:txBody>
      </p:sp>
      <p:sp>
        <p:nvSpPr>
          <p:cNvPr id="4115" name="Text Box 221">
            <a:extLst>
              <a:ext uri="{FF2B5EF4-FFF2-40B4-BE49-F238E27FC236}">
                <a16:creationId xmlns:a16="http://schemas.microsoft.com/office/drawing/2014/main" id="{313C9A40-10C0-F14D-80D0-CF68263B93D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116" name="Text Box 222">
            <a:extLst>
              <a:ext uri="{FF2B5EF4-FFF2-40B4-BE49-F238E27FC236}">
                <a16:creationId xmlns:a16="http://schemas.microsoft.com/office/drawing/2014/main" id="{B9315963-2963-3245-8970-9DBD2A44D3B7}"/>
              </a:ext>
            </a:extLst>
          </p:cNvPr>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sp>
        <p:nvSpPr>
          <p:cNvPr id="564448" name="Rectangle 224">
            <a:extLst>
              <a:ext uri="{FF2B5EF4-FFF2-40B4-BE49-F238E27FC236}">
                <a16:creationId xmlns:a16="http://schemas.microsoft.com/office/drawing/2014/main" id="{E939A1A7-1284-5B4F-B989-B406165854B0}"/>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01</a:t>
            </a:r>
          </a:p>
        </p:txBody>
      </p:sp>
      <p:grpSp>
        <p:nvGrpSpPr>
          <p:cNvPr id="4118" name="Group 282">
            <a:extLst>
              <a:ext uri="{FF2B5EF4-FFF2-40B4-BE49-F238E27FC236}">
                <a16:creationId xmlns:a16="http://schemas.microsoft.com/office/drawing/2014/main" id="{116D3B2E-99C2-4B46-BF7D-8CA509695B07}"/>
              </a:ext>
            </a:extLst>
          </p:cNvPr>
          <p:cNvGrpSpPr>
            <a:grpSpLocks/>
          </p:cNvGrpSpPr>
          <p:nvPr/>
        </p:nvGrpSpPr>
        <p:grpSpPr bwMode="auto">
          <a:xfrm>
            <a:off x="4097338" y="295275"/>
            <a:ext cx="3971925" cy="6051550"/>
            <a:chOff x="2581" y="186"/>
            <a:chExt cx="2502" cy="3812"/>
          </a:xfrm>
        </p:grpSpPr>
        <p:sp>
          <p:nvSpPr>
            <p:cNvPr id="4129" name="Rectangle 135">
              <a:extLst>
                <a:ext uri="{FF2B5EF4-FFF2-40B4-BE49-F238E27FC236}">
                  <a16:creationId xmlns:a16="http://schemas.microsoft.com/office/drawing/2014/main" id="{2EB975BD-8D95-D941-AAE6-45F558DBEF3C}"/>
                </a:ext>
              </a:extLst>
            </p:cNvPr>
            <p:cNvSpPr>
              <a:spLocks noChangeArrowheads="1"/>
            </p:cNvSpPr>
            <p:nvPr/>
          </p:nvSpPr>
          <p:spPr bwMode="auto">
            <a:xfrm>
              <a:off x="2825" y="186"/>
              <a:ext cx="1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0" name="Freeform 3">
              <a:extLst>
                <a:ext uri="{FF2B5EF4-FFF2-40B4-BE49-F238E27FC236}">
                  <a16:creationId xmlns:a16="http://schemas.microsoft.com/office/drawing/2014/main" id="{27B61161-8480-634E-B011-8B4E4CBE57E9}"/>
                </a:ext>
              </a:extLst>
            </p:cNvPr>
            <p:cNvSpPr>
              <a:spLocks/>
            </p:cNvSpPr>
            <p:nvPr/>
          </p:nvSpPr>
          <p:spPr bwMode="auto">
            <a:xfrm>
              <a:off x="3174" y="1358"/>
              <a:ext cx="145" cy="49"/>
            </a:xfrm>
            <a:custGeom>
              <a:avLst/>
              <a:gdLst>
                <a:gd name="T0" fmla="*/ 144 w 129"/>
                <a:gd name="T1" fmla="*/ 48 h 49"/>
                <a:gd name="T2" fmla="*/ 0 w 129"/>
                <a:gd name="T3" fmla="*/ 48 h 49"/>
                <a:gd name="T4" fmla="*/ 0 w 129"/>
                <a:gd name="T5" fmla="*/ 0 h 49"/>
                <a:gd name="T6" fmla="*/ 144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AutoShape 4">
              <a:extLst>
                <a:ext uri="{FF2B5EF4-FFF2-40B4-BE49-F238E27FC236}">
                  <a16:creationId xmlns:a16="http://schemas.microsoft.com/office/drawing/2014/main" id="{2188EC6A-3742-DE48-9681-731E4C8C7ED7}"/>
                </a:ext>
              </a:extLst>
            </p:cNvPr>
            <p:cNvSpPr>
              <a:spLocks noChangeArrowheads="1"/>
            </p:cNvSpPr>
            <p:nvPr/>
          </p:nvSpPr>
          <p:spPr bwMode="auto">
            <a:xfrm>
              <a:off x="2673" y="1290"/>
              <a:ext cx="515"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2" name="Rectangle 5">
              <a:extLst>
                <a:ext uri="{FF2B5EF4-FFF2-40B4-BE49-F238E27FC236}">
                  <a16:creationId xmlns:a16="http://schemas.microsoft.com/office/drawing/2014/main" id="{31BBBD99-BB9E-524F-85EC-EEE739872F99}"/>
                </a:ext>
              </a:extLst>
            </p:cNvPr>
            <p:cNvSpPr>
              <a:spLocks noChangeArrowheads="1"/>
            </p:cNvSpPr>
            <p:nvPr/>
          </p:nvSpPr>
          <p:spPr bwMode="auto">
            <a:xfrm>
              <a:off x="2671" y="1389"/>
              <a:ext cx="672"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3" name="Freeform 6">
              <a:extLst>
                <a:ext uri="{FF2B5EF4-FFF2-40B4-BE49-F238E27FC236}">
                  <a16:creationId xmlns:a16="http://schemas.microsoft.com/office/drawing/2014/main" id="{518BA4CE-AAAE-4744-BDF5-DCADF335BB79}"/>
                </a:ext>
              </a:extLst>
            </p:cNvPr>
            <p:cNvSpPr>
              <a:spLocks/>
            </p:cNvSpPr>
            <p:nvPr/>
          </p:nvSpPr>
          <p:spPr bwMode="auto">
            <a:xfrm>
              <a:off x="3091" y="2248"/>
              <a:ext cx="145" cy="49"/>
            </a:xfrm>
            <a:custGeom>
              <a:avLst/>
              <a:gdLst>
                <a:gd name="T0" fmla="*/ 144 w 129"/>
                <a:gd name="T1" fmla="*/ 48 h 49"/>
                <a:gd name="T2" fmla="*/ 0 w 129"/>
                <a:gd name="T3" fmla="*/ 48 h 49"/>
                <a:gd name="T4" fmla="*/ 0 w 129"/>
                <a:gd name="T5" fmla="*/ 0 h 49"/>
                <a:gd name="T6" fmla="*/ 144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Rectangle 7">
              <a:extLst>
                <a:ext uri="{FF2B5EF4-FFF2-40B4-BE49-F238E27FC236}">
                  <a16:creationId xmlns:a16="http://schemas.microsoft.com/office/drawing/2014/main" id="{933BA972-A20C-1143-BDE6-C08DB83DCD80}"/>
                </a:ext>
              </a:extLst>
            </p:cNvPr>
            <p:cNvSpPr>
              <a:spLocks noChangeArrowheads="1"/>
            </p:cNvSpPr>
            <p:nvPr/>
          </p:nvSpPr>
          <p:spPr bwMode="auto">
            <a:xfrm>
              <a:off x="2796" y="2456"/>
              <a:ext cx="215"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5" name="Freeform 8">
              <a:extLst>
                <a:ext uri="{FF2B5EF4-FFF2-40B4-BE49-F238E27FC236}">
                  <a16:creationId xmlns:a16="http://schemas.microsoft.com/office/drawing/2014/main" id="{7D18FE80-7285-DD46-8E5B-C37A87A39CF1}"/>
                </a:ext>
              </a:extLst>
            </p:cNvPr>
            <p:cNvSpPr>
              <a:spLocks/>
            </p:cNvSpPr>
            <p:nvPr/>
          </p:nvSpPr>
          <p:spPr bwMode="auto">
            <a:xfrm>
              <a:off x="3088" y="2223"/>
              <a:ext cx="166" cy="76"/>
            </a:xfrm>
            <a:custGeom>
              <a:avLst/>
              <a:gdLst>
                <a:gd name="T0" fmla="*/ 165 w 129"/>
                <a:gd name="T1" fmla="*/ 74 h 49"/>
                <a:gd name="T2" fmla="*/ 0 w 129"/>
                <a:gd name="T3" fmla="*/ 74 h 49"/>
                <a:gd name="T4" fmla="*/ 0 w 129"/>
                <a:gd name="T5" fmla="*/ 0 h 49"/>
                <a:gd name="T6" fmla="*/ 16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AutoShape 9">
              <a:extLst>
                <a:ext uri="{FF2B5EF4-FFF2-40B4-BE49-F238E27FC236}">
                  <a16:creationId xmlns:a16="http://schemas.microsoft.com/office/drawing/2014/main" id="{04AC4A94-2FDA-6145-AE3E-13BF8A9D148D}"/>
                </a:ext>
              </a:extLst>
            </p:cNvPr>
            <p:cNvSpPr>
              <a:spLocks noChangeArrowheads="1"/>
            </p:cNvSpPr>
            <p:nvPr/>
          </p:nvSpPr>
          <p:spPr bwMode="auto">
            <a:xfrm>
              <a:off x="2680" y="2169"/>
              <a:ext cx="515"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7" name="Rectangle 10">
              <a:extLst>
                <a:ext uri="{FF2B5EF4-FFF2-40B4-BE49-F238E27FC236}">
                  <a16:creationId xmlns:a16="http://schemas.microsoft.com/office/drawing/2014/main" id="{B0788E36-8EDD-3B4A-B9F4-325C487957FD}"/>
                </a:ext>
              </a:extLst>
            </p:cNvPr>
            <p:cNvSpPr>
              <a:spLocks noChangeArrowheads="1"/>
            </p:cNvSpPr>
            <p:nvPr/>
          </p:nvSpPr>
          <p:spPr bwMode="auto">
            <a:xfrm>
              <a:off x="2681" y="2262"/>
              <a:ext cx="672"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8" name="Rectangle 11">
              <a:extLst>
                <a:ext uri="{FF2B5EF4-FFF2-40B4-BE49-F238E27FC236}">
                  <a16:creationId xmlns:a16="http://schemas.microsoft.com/office/drawing/2014/main" id="{68B69FA7-7810-3C43-8C73-5F606F3F6E11}"/>
                </a:ext>
              </a:extLst>
            </p:cNvPr>
            <p:cNvSpPr>
              <a:spLocks noChangeArrowheads="1"/>
            </p:cNvSpPr>
            <p:nvPr/>
          </p:nvSpPr>
          <p:spPr bwMode="auto">
            <a:xfrm>
              <a:off x="2760" y="2425"/>
              <a:ext cx="363"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9" name="AutoShape 12">
              <a:extLst>
                <a:ext uri="{FF2B5EF4-FFF2-40B4-BE49-F238E27FC236}">
                  <a16:creationId xmlns:a16="http://schemas.microsoft.com/office/drawing/2014/main" id="{A81AC87B-FB2F-6F44-852F-C0510ADD436F}"/>
                </a:ext>
              </a:extLst>
            </p:cNvPr>
            <p:cNvSpPr>
              <a:spLocks noChangeArrowheads="1"/>
            </p:cNvSpPr>
            <p:nvPr/>
          </p:nvSpPr>
          <p:spPr bwMode="auto">
            <a:xfrm>
              <a:off x="2643" y="355"/>
              <a:ext cx="515"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0" name="Rectangle 13">
              <a:extLst>
                <a:ext uri="{FF2B5EF4-FFF2-40B4-BE49-F238E27FC236}">
                  <a16:creationId xmlns:a16="http://schemas.microsoft.com/office/drawing/2014/main" id="{59940518-5B86-CD4D-87F3-1E5929F716D0}"/>
                </a:ext>
              </a:extLst>
            </p:cNvPr>
            <p:cNvSpPr>
              <a:spLocks noChangeArrowheads="1"/>
            </p:cNvSpPr>
            <p:nvPr/>
          </p:nvSpPr>
          <p:spPr bwMode="auto">
            <a:xfrm>
              <a:off x="2642" y="471"/>
              <a:ext cx="672"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1" name="AutoShape 14">
              <a:extLst>
                <a:ext uri="{FF2B5EF4-FFF2-40B4-BE49-F238E27FC236}">
                  <a16:creationId xmlns:a16="http://schemas.microsoft.com/office/drawing/2014/main" id="{21D6A606-CFB3-744D-ADC8-B0FB6A546850}"/>
                </a:ext>
              </a:extLst>
            </p:cNvPr>
            <p:cNvSpPr>
              <a:spLocks noChangeArrowheads="1"/>
            </p:cNvSpPr>
            <p:nvPr/>
          </p:nvSpPr>
          <p:spPr bwMode="auto">
            <a:xfrm>
              <a:off x="2655" y="369"/>
              <a:ext cx="490"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2" name="AutoShape 15">
              <a:extLst>
                <a:ext uri="{FF2B5EF4-FFF2-40B4-BE49-F238E27FC236}">
                  <a16:creationId xmlns:a16="http://schemas.microsoft.com/office/drawing/2014/main" id="{DBB527A5-19B3-4A43-8EE5-EC77930A6DB4}"/>
                </a:ext>
              </a:extLst>
            </p:cNvPr>
            <p:cNvSpPr>
              <a:spLocks noChangeArrowheads="1"/>
            </p:cNvSpPr>
            <p:nvPr/>
          </p:nvSpPr>
          <p:spPr bwMode="auto">
            <a:xfrm>
              <a:off x="2684" y="1306"/>
              <a:ext cx="490"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3" name="AutoShape 16">
              <a:extLst>
                <a:ext uri="{FF2B5EF4-FFF2-40B4-BE49-F238E27FC236}">
                  <a16:creationId xmlns:a16="http://schemas.microsoft.com/office/drawing/2014/main" id="{03DD0F11-0C16-CD4E-BD04-51E58197BCD2}"/>
                </a:ext>
              </a:extLst>
            </p:cNvPr>
            <p:cNvSpPr>
              <a:spLocks noChangeArrowheads="1"/>
            </p:cNvSpPr>
            <p:nvPr/>
          </p:nvSpPr>
          <p:spPr bwMode="auto">
            <a:xfrm>
              <a:off x="2696" y="2189"/>
              <a:ext cx="486"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4" name="Rectangle 17">
              <a:extLst>
                <a:ext uri="{FF2B5EF4-FFF2-40B4-BE49-F238E27FC236}">
                  <a16:creationId xmlns:a16="http://schemas.microsoft.com/office/drawing/2014/main" id="{59C743B5-0BCF-EC42-9188-E06D1C0CC910}"/>
                </a:ext>
              </a:extLst>
            </p:cNvPr>
            <p:cNvSpPr>
              <a:spLocks noChangeArrowheads="1"/>
            </p:cNvSpPr>
            <p:nvPr/>
          </p:nvSpPr>
          <p:spPr bwMode="auto">
            <a:xfrm>
              <a:off x="2840" y="3288"/>
              <a:ext cx="18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5" name="Rectangle 18">
              <a:extLst>
                <a:ext uri="{FF2B5EF4-FFF2-40B4-BE49-F238E27FC236}">
                  <a16:creationId xmlns:a16="http://schemas.microsoft.com/office/drawing/2014/main" id="{FE6FCAFF-BE65-5A4C-BFF0-72869E6D2DAD}"/>
                </a:ext>
              </a:extLst>
            </p:cNvPr>
            <p:cNvSpPr>
              <a:spLocks noChangeArrowheads="1"/>
            </p:cNvSpPr>
            <p:nvPr/>
          </p:nvSpPr>
          <p:spPr bwMode="auto">
            <a:xfrm>
              <a:off x="2801"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4146" name="AutoShape 19">
              <a:extLst>
                <a:ext uri="{FF2B5EF4-FFF2-40B4-BE49-F238E27FC236}">
                  <a16:creationId xmlns:a16="http://schemas.microsoft.com/office/drawing/2014/main" id="{3E68DE5A-B61B-BC4A-ABA4-D35B17984653}"/>
                </a:ext>
              </a:extLst>
            </p:cNvPr>
            <p:cNvSpPr>
              <a:spLocks noChangeArrowheads="1"/>
            </p:cNvSpPr>
            <p:nvPr/>
          </p:nvSpPr>
          <p:spPr bwMode="auto">
            <a:xfrm>
              <a:off x="2680" y="2692"/>
              <a:ext cx="515"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7" name="Rectangle 20">
              <a:extLst>
                <a:ext uri="{FF2B5EF4-FFF2-40B4-BE49-F238E27FC236}">
                  <a16:creationId xmlns:a16="http://schemas.microsoft.com/office/drawing/2014/main" id="{AB35C973-0673-1E46-BE30-3ACF2D87887E}"/>
                </a:ext>
              </a:extLst>
            </p:cNvPr>
            <p:cNvSpPr>
              <a:spLocks noChangeArrowheads="1"/>
            </p:cNvSpPr>
            <p:nvPr/>
          </p:nvSpPr>
          <p:spPr bwMode="auto">
            <a:xfrm>
              <a:off x="2679" y="2792"/>
              <a:ext cx="672"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8" name="AutoShape 21">
              <a:extLst>
                <a:ext uri="{FF2B5EF4-FFF2-40B4-BE49-F238E27FC236}">
                  <a16:creationId xmlns:a16="http://schemas.microsoft.com/office/drawing/2014/main" id="{388E15C7-1C19-4E46-ACCE-911D68CAA157}"/>
                </a:ext>
              </a:extLst>
            </p:cNvPr>
            <p:cNvSpPr>
              <a:spLocks noChangeArrowheads="1"/>
            </p:cNvSpPr>
            <p:nvPr/>
          </p:nvSpPr>
          <p:spPr bwMode="auto">
            <a:xfrm>
              <a:off x="2694" y="2710"/>
              <a:ext cx="492"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9" name="Freeform 22">
              <a:extLst>
                <a:ext uri="{FF2B5EF4-FFF2-40B4-BE49-F238E27FC236}">
                  <a16:creationId xmlns:a16="http://schemas.microsoft.com/office/drawing/2014/main" id="{6810E5F3-45FE-B442-AFCA-C098E1BE1586}"/>
                </a:ext>
              </a:extLst>
            </p:cNvPr>
            <p:cNvSpPr>
              <a:spLocks/>
            </p:cNvSpPr>
            <p:nvPr/>
          </p:nvSpPr>
          <p:spPr bwMode="auto">
            <a:xfrm>
              <a:off x="3094" y="3646"/>
              <a:ext cx="144" cy="49"/>
            </a:xfrm>
            <a:custGeom>
              <a:avLst/>
              <a:gdLst>
                <a:gd name="T0" fmla="*/ 143 w 129"/>
                <a:gd name="T1" fmla="*/ 48 h 49"/>
                <a:gd name="T2" fmla="*/ 0 w 129"/>
                <a:gd name="T3" fmla="*/ 48 h 49"/>
                <a:gd name="T4" fmla="*/ 0 w 129"/>
                <a:gd name="T5" fmla="*/ 0 h 49"/>
                <a:gd name="T6" fmla="*/ 143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50" name="Rectangle 23">
              <a:extLst>
                <a:ext uri="{FF2B5EF4-FFF2-40B4-BE49-F238E27FC236}">
                  <a16:creationId xmlns:a16="http://schemas.microsoft.com/office/drawing/2014/main" id="{B21D4247-33D9-5C4A-B20F-164533C55A53}"/>
                </a:ext>
              </a:extLst>
            </p:cNvPr>
            <p:cNvSpPr>
              <a:spLocks noChangeArrowheads="1"/>
            </p:cNvSpPr>
            <p:nvPr/>
          </p:nvSpPr>
          <p:spPr bwMode="auto">
            <a:xfrm>
              <a:off x="2798" y="3854"/>
              <a:ext cx="215"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1" name="Freeform 24">
              <a:extLst>
                <a:ext uri="{FF2B5EF4-FFF2-40B4-BE49-F238E27FC236}">
                  <a16:creationId xmlns:a16="http://schemas.microsoft.com/office/drawing/2014/main" id="{AC88F278-C5C3-E745-A6FF-46CADFF13F16}"/>
                </a:ext>
              </a:extLst>
            </p:cNvPr>
            <p:cNvSpPr>
              <a:spLocks/>
            </p:cNvSpPr>
            <p:nvPr/>
          </p:nvSpPr>
          <p:spPr bwMode="auto">
            <a:xfrm>
              <a:off x="3090" y="3621"/>
              <a:ext cx="166" cy="76"/>
            </a:xfrm>
            <a:custGeom>
              <a:avLst/>
              <a:gdLst>
                <a:gd name="T0" fmla="*/ 165 w 129"/>
                <a:gd name="T1" fmla="*/ 74 h 49"/>
                <a:gd name="T2" fmla="*/ 0 w 129"/>
                <a:gd name="T3" fmla="*/ 74 h 49"/>
                <a:gd name="T4" fmla="*/ 0 w 129"/>
                <a:gd name="T5" fmla="*/ 0 h 49"/>
                <a:gd name="T6" fmla="*/ 16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52" name="AutoShape 25">
              <a:extLst>
                <a:ext uri="{FF2B5EF4-FFF2-40B4-BE49-F238E27FC236}">
                  <a16:creationId xmlns:a16="http://schemas.microsoft.com/office/drawing/2014/main" id="{9E35EA8F-7703-F946-B627-352B8CF8B184}"/>
                </a:ext>
              </a:extLst>
            </p:cNvPr>
            <p:cNvSpPr>
              <a:spLocks noChangeArrowheads="1"/>
            </p:cNvSpPr>
            <p:nvPr/>
          </p:nvSpPr>
          <p:spPr bwMode="auto">
            <a:xfrm>
              <a:off x="2687" y="3567"/>
              <a:ext cx="520"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3" name="Rectangle 26">
              <a:extLst>
                <a:ext uri="{FF2B5EF4-FFF2-40B4-BE49-F238E27FC236}">
                  <a16:creationId xmlns:a16="http://schemas.microsoft.com/office/drawing/2014/main" id="{0BAD0E82-4D86-6D4C-9FA8-99CAFB590E7B}"/>
                </a:ext>
              </a:extLst>
            </p:cNvPr>
            <p:cNvSpPr>
              <a:spLocks noChangeArrowheads="1"/>
            </p:cNvSpPr>
            <p:nvPr/>
          </p:nvSpPr>
          <p:spPr bwMode="auto">
            <a:xfrm>
              <a:off x="2684" y="3660"/>
              <a:ext cx="672"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4" name="Rectangle 27">
              <a:extLst>
                <a:ext uri="{FF2B5EF4-FFF2-40B4-BE49-F238E27FC236}">
                  <a16:creationId xmlns:a16="http://schemas.microsoft.com/office/drawing/2014/main" id="{D9B69EB1-72F7-4245-9A88-79DFE43CCA49}"/>
                </a:ext>
              </a:extLst>
            </p:cNvPr>
            <p:cNvSpPr>
              <a:spLocks noChangeArrowheads="1"/>
            </p:cNvSpPr>
            <p:nvPr/>
          </p:nvSpPr>
          <p:spPr bwMode="auto">
            <a:xfrm>
              <a:off x="2762" y="3823"/>
              <a:ext cx="363"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5" name="AutoShape 28">
              <a:extLst>
                <a:ext uri="{FF2B5EF4-FFF2-40B4-BE49-F238E27FC236}">
                  <a16:creationId xmlns:a16="http://schemas.microsoft.com/office/drawing/2014/main" id="{50E69F86-208F-8E42-B150-45B86A87A5A0}"/>
                </a:ext>
              </a:extLst>
            </p:cNvPr>
            <p:cNvSpPr>
              <a:spLocks noChangeArrowheads="1"/>
            </p:cNvSpPr>
            <p:nvPr/>
          </p:nvSpPr>
          <p:spPr bwMode="auto">
            <a:xfrm>
              <a:off x="2698" y="3583"/>
              <a:ext cx="502"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6" name="Line 29">
              <a:extLst>
                <a:ext uri="{FF2B5EF4-FFF2-40B4-BE49-F238E27FC236}">
                  <a16:creationId xmlns:a16="http://schemas.microsoft.com/office/drawing/2014/main" id="{6B8B0442-394A-6F4F-9CD5-A3EEF62C61DD}"/>
                </a:ext>
              </a:extLst>
            </p:cNvPr>
            <p:cNvSpPr>
              <a:spLocks noChangeShapeType="1"/>
            </p:cNvSpPr>
            <p:nvPr/>
          </p:nvSpPr>
          <p:spPr bwMode="auto">
            <a:xfrm>
              <a:off x="2675" y="644"/>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57" name="Line 30">
              <a:extLst>
                <a:ext uri="{FF2B5EF4-FFF2-40B4-BE49-F238E27FC236}">
                  <a16:creationId xmlns:a16="http://schemas.microsoft.com/office/drawing/2014/main" id="{CE9D4A10-B94A-D048-BC18-BD2893E21BCE}"/>
                </a:ext>
              </a:extLst>
            </p:cNvPr>
            <p:cNvSpPr>
              <a:spLocks noChangeShapeType="1"/>
            </p:cNvSpPr>
            <p:nvPr/>
          </p:nvSpPr>
          <p:spPr bwMode="auto">
            <a:xfrm>
              <a:off x="2675" y="74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58" name="Line 31">
              <a:extLst>
                <a:ext uri="{FF2B5EF4-FFF2-40B4-BE49-F238E27FC236}">
                  <a16:creationId xmlns:a16="http://schemas.microsoft.com/office/drawing/2014/main" id="{D4A61908-E951-2442-82A3-911FC9F43509}"/>
                </a:ext>
              </a:extLst>
            </p:cNvPr>
            <p:cNvSpPr>
              <a:spLocks noChangeShapeType="1"/>
            </p:cNvSpPr>
            <p:nvPr/>
          </p:nvSpPr>
          <p:spPr bwMode="auto">
            <a:xfrm>
              <a:off x="2675" y="844"/>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59" name="Line 32">
              <a:extLst>
                <a:ext uri="{FF2B5EF4-FFF2-40B4-BE49-F238E27FC236}">
                  <a16:creationId xmlns:a16="http://schemas.microsoft.com/office/drawing/2014/main" id="{45EBADC0-1760-1B44-BD85-D86C6A1F667E}"/>
                </a:ext>
              </a:extLst>
            </p:cNvPr>
            <p:cNvSpPr>
              <a:spLocks noChangeShapeType="1"/>
            </p:cNvSpPr>
            <p:nvPr/>
          </p:nvSpPr>
          <p:spPr bwMode="auto">
            <a:xfrm>
              <a:off x="2678" y="94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0" name="Line 33">
              <a:extLst>
                <a:ext uri="{FF2B5EF4-FFF2-40B4-BE49-F238E27FC236}">
                  <a16:creationId xmlns:a16="http://schemas.microsoft.com/office/drawing/2014/main" id="{2B72188F-31BC-874F-B5FB-9B37B84ED27C}"/>
                </a:ext>
              </a:extLst>
            </p:cNvPr>
            <p:cNvSpPr>
              <a:spLocks noChangeShapeType="1"/>
            </p:cNvSpPr>
            <p:nvPr/>
          </p:nvSpPr>
          <p:spPr bwMode="auto">
            <a:xfrm>
              <a:off x="2675" y="1052"/>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1" name="Line 34">
              <a:extLst>
                <a:ext uri="{FF2B5EF4-FFF2-40B4-BE49-F238E27FC236}">
                  <a16:creationId xmlns:a16="http://schemas.microsoft.com/office/drawing/2014/main" id="{EF50C793-510B-1E43-BE8C-69052653B604}"/>
                </a:ext>
              </a:extLst>
            </p:cNvPr>
            <p:cNvSpPr>
              <a:spLocks noChangeShapeType="1"/>
            </p:cNvSpPr>
            <p:nvPr/>
          </p:nvSpPr>
          <p:spPr bwMode="auto">
            <a:xfrm>
              <a:off x="2675" y="114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2" name="Rectangle 35">
              <a:extLst>
                <a:ext uri="{FF2B5EF4-FFF2-40B4-BE49-F238E27FC236}">
                  <a16:creationId xmlns:a16="http://schemas.microsoft.com/office/drawing/2014/main" id="{40A3BE15-D7AA-0441-9FE4-E86EBD82C9EE}"/>
                </a:ext>
              </a:extLst>
            </p:cNvPr>
            <p:cNvSpPr>
              <a:spLocks noChangeArrowheads="1"/>
            </p:cNvSpPr>
            <p:nvPr/>
          </p:nvSpPr>
          <p:spPr bwMode="auto">
            <a:xfrm>
              <a:off x="2758"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4163" name="Rectangle 36">
              <a:extLst>
                <a:ext uri="{FF2B5EF4-FFF2-40B4-BE49-F238E27FC236}">
                  <a16:creationId xmlns:a16="http://schemas.microsoft.com/office/drawing/2014/main" id="{DACB5DD0-EEB5-C847-BB89-FE4FA4EFDD0D}"/>
                </a:ext>
              </a:extLst>
            </p:cNvPr>
            <p:cNvSpPr>
              <a:spLocks noChangeArrowheads="1"/>
            </p:cNvSpPr>
            <p:nvPr/>
          </p:nvSpPr>
          <p:spPr bwMode="auto">
            <a:xfrm>
              <a:off x="2701"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I</a:t>
              </a:r>
            </a:p>
          </p:txBody>
        </p:sp>
        <p:sp>
          <p:nvSpPr>
            <p:cNvPr id="4164" name="Rectangle 37">
              <a:extLst>
                <a:ext uri="{FF2B5EF4-FFF2-40B4-BE49-F238E27FC236}">
                  <a16:creationId xmlns:a16="http://schemas.microsoft.com/office/drawing/2014/main" id="{D37E3200-22AA-D04C-A99B-B38CC9609246}"/>
                </a:ext>
              </a:extLst>
            </p:cNvPr>
            <p:cNvSpPr>
              <a:spLocks noChangeArrowheads="1"/>
            </p:cNvSpPr>
            <p:nvPr/>
          </p:nvSpPr>
          <p:spPr bwMode="auto">
            <a:xfrm>
              <a:off x="2706"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4165" name="Rectangle 38">
              <a:extLst>
                <a:ext uri="{FF2B5EF4-FFF2-40B4-BE49-F238E27FC236}">
                  <a16:creationId xmlns:a16="http://schemas.microsoft.com/office/drawing/2014/main" id="{E7008CF6-88EF-7849-9677-9FDC03396C3C}"/>
                </a:ext>
              </a:extLst>
            </p:cNvPr>
            <p:cNvSpPr>
              <a:spLocks noChangeArrowheads="1"/>
            </p:cNvSpPr>
            <p:nvPr/>
          </p:nvSpPr>
          <p:spPr bwMode="auto">
            <a:xfrm>
              <a:off x="2701" y="842"/>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4166" name="Rectangle 39">
              <a:extLst>
                <a:ext uri="{FF2B5EF4-FFF2-40B4-BE49-F238E27FC236}">
                  <a16:creationId xmlns:a16="http://schemas.microsoft.com/office/drawing/2014/main" id="{A5A31C61-2AEB-A04A-9AAE-5F07C426A1DD}"/>
                </a:ext>
              </a:extLst>
            </p:cNvPr>
            <p:cNvSpPr>
              <a:spLocks noChangeArrowheads="1"/>
            </p:cNvSpPr>
            <p:nvPr/>
          </p:nvSpPr>
          <p:spPr bwMode="auto">
            <a:xfrm>
              <a:off x="2630" y="938"/>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Banjir/Pelangi I</a:t>
              </a:r>
            </a:p>
          </p:txBody>
        </p:sp>
        <p:sp>
          <p:nvSpPr>
            <p:cNvPr id="4167" name="Rectangle 40">
              <a:extLst>
                <a:ext uri="{FF2B5EF4-FFF2-40B4-BE49-F238E27FC236}">
                  <a16:creationId xmlns:a16="http://schemas.microsoft.com/office/drawing/2014/main" id="{1CADCB56-0436-D34E-9333-F8ABFD933641}"/>
                </a:ext>
              </a:extLst>
            </p:cNvPr>
            <p:cNvSpPr>
              <a:spLocks noChangeArrowheads="1"/>
            </p:cNvSpPr>
            <p:nvPr/>
          </p:nvSpPr>
          <p:spPr bwMode="auto">
            <a:xfrm>
              <a:off x="2802"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4168" name="Rectangle 41">
              <a:extLst>
                <a:ext uri="{FF2B5EF4-FFF2-40B4-BE49-F238E27FC236}">
                  <a16:creationId xmlns:a16="http://schemas.microsoft.com/office/drawing/2014/main" id="{04B177A5-A71A-EA4D-AB87-81C6619228ED}"/>
                </a:ext>
              </a:extLst>
            </p:cNvPr>
            <p:cNvSpPr>
              <a:spLocks noChangeArrowheads="1"/>
            </p:cNvSpPr>
            <p:nvPr/>
          </p:nvSpPr>
          <p:spPr bwMode="auto">
            <a:xfrm>
              <a:off x="2608" y="344"/>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CIPTAAN</a:t>
              </a:r>
            </a:p>
          </p:txBody>
        </p:sp>
        <p:sp>
          <p:nvSpPr>
            <p:cNvPr id="4169" name="Rectangle 42">
              <a:extLst>
                <a:ext uri="{FF2B5EF4-FFF2-40B4-BE49-F238E27FC236}">
                  <a16:creationId xmlns:a16="http://schemas.microsoft.com/office/drawing/2014/main" id="{10FB6CEC-3FE0-0041-AF51-6B2E524B5048}"/>
                </a:ext>
              </a:extLst>
            </p:cNvPr>
            <p:cNvSpPr>
              <a:spLocks noChangeArrowheads="1"/>
            </p:cNvSpPr>
            <p:nvPr/>
          </p:nvSpPr>
          <p:spPr bwMode="auto">
            <a:xfrm>
              <a:off x="2602" y="458"/>
              <a:ext cx="5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4170" name="Line 43">
              <a:extLst>
                <a:ext uri="{FF2B5EF4-FFF2-40B4-BE49-F238E27FC236}">
                  <a16:creationId xmlns:a16="http://schemas.microsoft.com/office/drawing/2014/main" id="{78706628-D9D2-444A-AE61-E49BA1F7F85C}"/>
                </a:ext>
              </a:extLst>
            </p:cNvPr>
            <p:cNvSpPr>
              <a:spLocks noChangeShapeType="1"/>
            </p:cNvSpPr>
            <p:nvPr/>
          </p:nvSpPr>
          <p:spPr bwMode="auto">
            <a:xfrm>
              <a:off x="2715" y="1642"/>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1" name="Line 44">
              <a:extLst>
                <a:ext uri="{FF2B5EF4-FFF2-40B4-BE49-F238E27FC236}">
                  <a16:creationId xmlns:a16="http://schemas.microsoft.com/office/drawing/2014/main" id="{C2E48835-E639-D049-8B84-91CAB72A519C}"/>
                </a:ext>
              </a:extLst>
            </p:cNvPr>
            <p:cNvSpPr>
              <a:spLocks noChangeShapeType="1"/>
            </p:cNvSpPr>
            <p:nvPr/>
          </p:nvSpPr>
          <p:spPr bwMode="auto">
            <a:xfrm>
              <a:off x="2715" y="1770"/>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2" name="Rectangle 45">
              <a:extLst>
                <a:ext uri="{FF2B5EF4-FFF2-40B4-BE49-F238E27FC236}">
                  <a16:creationId xmlns:a16="http://schemas.microsoft.com/office/drawing/2014/main" id="{70068953-9A6D-7143-955D-3124F394C3B1}"/>
                </a:ext>
              </a:extLst>
            </p:cNvPr>
            <p:cNvSpPr>
              <a:spLocks noChangeArrowheads="1"/>
            </p:cNvSpPr>
            <p:nvPr/>
          </p:nvSpPr>
          <p:spPr bwMode="auto">
            <a:xfrm>
              <a:off x="2943" y="1670"/>
              <a:ext cx="233"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73" name="Rectangle 46">
              <a:extLst>
                <a:ext uri="{FF2B5EF4-FFF2-40B4-BE49-F238E27FC236}">
                  <a16:creationId xmlns:a16="http://schemas.microsoft.com/office/drawing/2014/main" id="{55222828-7591-9E40-86DF-9CEE4F285C40}"/>
                </a:ext>
              </a:extLst>
            </p:cNvPr>
            <p:cNvSpPr>
              <a:spLocks noChangeArrowheads="1"/>
            </p:cNvSpPr>
            <p:nvPr/>
          </p:nvSpPr>
          <p:spPr bwMode="auto">
            <a:xfrm>
              <a:off x="2767" y="1531"/>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T - B - B</a:t>
              </a:r>
            </a:p>
          </p:txBody>
        </p:sp>
        <p:sp>
          <p:nvSpPr>
            <p:cNvPr id="4174" name="Rectangle 47">
              <a:extLst>
                <a:ext uri="{FF2B5EF4-FFF2-40B4-BE49-F238E27FC236}">
                  <a16:creationId xmlns:a16="http://schemas.microsoft.com/office/drawing/2014/main" id="{400BB236-CA44-DA41-B124-D2C0C344B156}"/>
                </a:ext>
              </a:extLst>
            </p:cNvPr>
            <p:cNvSpPr>
              <a:spLocks noChangeArrowheads="1"/>
            </p:cNvSpPr>
            <p:nvPr/>
          </p:nvSpPr>
          <p:spPr bwMode="auto">
            <a:xfrm>
              <a:off x="2837"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4175" name="Rectangle 48">
              <a:extLst>
                <a:ext uri="{FF2B5EF4-FFF2-40B4-BE49-F238E27FC236}">
                  <a16:creationId xmlns:a16="http://schemas.microsoft.com/office/drawing/2014/main" id="{15040975-B8C1-CB4A-94E5-D6CBBEACCB4A}"/>
                </a:ext>
              </a:extLst>
            </p:cNvPr>
            <p:cNvSpPr>
              <a:spLocks noChangeArrowheads="1"/>
            </p:cNvSpPr>
            <p:nvPr/>
          </p:nvSpPr>
          <p:spPr bwMode="auto">
            <a:xfrm>
              <a:off x="2875"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4176" name="Rectangle 49">
              <a:extLst>
                <a:ext uri="{FF2B5EF4-FFF2-40B4-BE49-F238E27FC236}">
                  <a16:creationId xmlns:a16="http://schemas.microsoft.com/office/drawing/2014/main" id="{5B1B653E-1291-F842-9C48-C22E1951BC98}"/>
                </a:ext>
              </a:extLst>
            </p:cNvPr>
            <p:cNvSpPr>
              <a:spLocks noChangeArrowheads="1"/>
            </p:cNvSpPr>
            <p:nvPr/>
          </p:nvSpPr>
          <p:spPr bwMode="auto">
            <a:xfrm>
              <a:off x="2759"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4177" name="Rectangle 50">
              <a:extLst>
                <a:ext uri="{FF2B5EF4-FFF2-40B4-BE49-F238E27FC236}">
                  <a16:creationId xmlns:a16="http://schemas.microsoft.com/office/drawing/2014/main" id="{D0414A60-7EED-0840-B74E-9CDFC144937B}"/>
                </a:ext>
              </a:extLst>
            </p:cNvPr>
            <p:cNvSpPr>
              <a:spLocks noChangeArrowheads="1"/>
            </p:cNvSpPr>
            <p:nvPr/>
          </p:nvSpPr>
          <p:spPr bwMode="auto">
            <a:xfrm>
              <a:off x="2645" y="1309"/>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4178" name="Rectangle 51">
              <a:extLst>
                <a:ext uri="{FF2B5EF4-FFF2-40B4-BE49-F238E27FC236}">
                  <a16:creationId xmlns:a16="http://schemas.microsoft.com/office/drawing/2014/main" id="{BB521218-7D22-3549-988A-9B53DB1A7C7D}"/>
                </a:ext>
              </a:extLst>
            </p:cNvPr>
            <p:cNvSpPr>
              <a:spLocks noChangeArrowheads="1"/>
            </p:cNvSpPr>
            <p:nvPr/>
          </p:nvSpPr>
          <p:spPr bwMode="auto">
            <a:xfrm>
              <a:off x="2862"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4179" name="Line 52">
              <a:extLst>
                <a:ext uri="{FF2B5EF4-FFF2-40B4-BE49-F238E27FC236}">
                  <a16:creationId xmlns:a16="http://schemas.microsoft.com/office/drawing/2014/main" id="{7D788D6E-ED95-F847-9B74-55FD0F3122D3}"/>
                </a:ext>
              </a:extLst>
            </p:cNvPr>
            <p:cNvSpPr>
              <a:spLocks noChangeShapeType="1"/>
            </p:cNvSpPr>
            <p:nvPr/>
          </p:nvSpPr>
          <p:spPr bwMode="auto">
            <a:xfrm>
              <a:off x="2713" y="2411"/>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0" name="Line 53">
              <a:extLst>
                <a:ext uri="{FF2B5EF4-FFF2-40B4-BE49-F238E27FC236}">
                  <a16:creationId xmlns:a16="http://schemas.microsoft.com/office/drawing/2014/main" id="{C04D28FC-F72A-FE41-AE3D-5B1727D2FD80}"/>
                </a:ext>
              </a:extLst>
            </p:cNvPr>
            <p:cNvSpPr>
              <a:spLocks noChangeShapeType="1"/>
            </p:cNvSpPr>
            <p:nvPr/>
          </p:nvSpPr>
          <p:spPr bwMode="auto">
            <a:xfrm>
              <a:off x="2711" y="252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Rectangle 54">
              <a:extLst>
                <a:ext uri="{FF2B5EF4-FFF2-40B4-BE49-F238E27FC236}">
                  <a16:creationId xmlns:a16="http://schemas.microsoft.com/office/drawing/2014/main" id="{301DE719-1263-3649-B6F2-5C59B6BB8B6C}"/>
                </a:ext>
              </a:extLst>
            </p:cNvPr>
            <p:cNvSpPr>
              <a:spLocks noChangeArrowheads="1"/>
            </p:cNvSpPr>
            <p:nvPr/>
          </p:nvSpPr>
          <p:spPr bwMode="auto">
            <a:xfrm>
              <a:off x="2705" y="2152"/>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YUSUF</a:t>
              </a:r>
            </a:p>
          </p:txBody>
        </p:sp>
        <p:sp>
          <p:nvSpPr>
            <p:cNvPr id="4182" name="Rectangle 55">
              <a:extLst>
                <a:ext uri="{FF2B5EF4-FFF2-40B4-BE49-F238E27FC236}">
                  <a16:creationId xmlns:a16="http://schemas.microsoft.com/office/drawing/2014/main" id="{ACE16E8B-3D2E-E243-8FE5-7B0E57FDF6BF}"/>
                </a:ext>
              </a:extLst>
            </p:cNvPr>
            <p:cNvSpPr>
              <a:spLocks noChangeArrowheads="1"/>
            </p:cNvSpPr>
            <p:nvPr/>
          </p:nvSpPr>
          <p:spPr bwMode="auto">
            <a:xfrm>
              <a:off x="2633" y="2301"/>
              <a:ext cx="6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Perbudakkan</a:t>
              </a:r>
            </a:p>
          </p:txBody>
        </p:sp>
        <p:sp>
          <p:nvSpPr>
            <p:cNvPr id="4183" name="Rectangle 56">
              <a:extLst>
                <a:ext uri="{FF2B5EF4-FFF2-40B4-BE49-F238E27FC236}">
                  <a16:creationId xmlns:a16="http://schemas.microsoft.com/office/drawing/2014/main" id="{C8294BB5-39FE-AD4B-B143-836616C0319E}"/>
                </a:ext>
              </a:extLst>
            </p:cNvPr>
            <p:cNvSpPr>
              <a:spLocks noChangeArrowheads="1"/>
            </p:cNvSpPr>
            <p:nvPr/>
          </p:nvSpPr>
          <p:spPr bwMode="auto">
            <a:xfrm>
              <a:off x="288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4184" name="Line 57">
              <a:extLst>
                <a:ext uri="{FF2B5EF4-FFF2-40B4-BE49-F238E27FC236}">
                  <a16:creationId xmlns:a16="http://schemas.microsoft.com/office/drawing/2014/main" id="{7CC31602-D034-A548-8287-FC5465493E14}"/>
                </a:ext>
              </a:extLst>
            </p:cNvPr>
            <p:cNvSpPr>
              <a:spLocks noChangeShapeType="1"/>
            </p:cNvSpPr>
            <p:nvPr/>
          </p:nvSpPr>
          <p:spPr bwMode="auto">
            <a:xfrm>
              <a:off x="2711" y="1522"/>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58">
              <a:extLst>
                <a:ext uri="{FF2B5EF4-FFF2-40B4-BE49-F238E27FC236}">
                  <a16:creationId xmlns:a16="http://schemas.microsoft.com/office/drawing/2014/main" id="{6E63E730-631A-3C45-8F8D-C9F4CE7D4BBD}"/>
                </a:ext>
              </a:extLst>
            </p:cNvPr>
            <p:cNvSpPr>
              <a:spLocks noChangeShapeType="1"/>
            </p:cNvSpPr>
            <p:nvPr/>
          </p:nvSpPr>
          <p:spPr bwMode="auto">
            <a:xfrm>
              <a:off x="2711" y="1886"/>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59">
              <a:extLst>
                <a:ext uri="{FF2B5EF4-FFF2-40B4-BE49-F238E27FC236}">
                  <a16:creationId xmlns:a16="http://schemas.microsoft.com/office/drawing/2014/main" id="{58A6BCF2-5744-6B4F-854A-51DDC5CA3A2D}"/>
                </a:ext>
              </a:extLst>
            </p:cNvPr>
            <p:cNvSpPr>
              <a:spLocks noChangeShapeType="1"/>
            </p:cNvSpPr>
            <p:nvPr/>
          </p:nvSpPr>
          <p:spPr bwMode="auto">
            <a:xfrm>
              <a:off x="2711" y="2010"/>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60">
              <a:extLst>
                <a:ext uri="{FF2B5EF4-FFF2-40B4-BE49-F238E27FC236}">
                  <a16:creationId xmlns:a16="http://schemas.microsoft.com/office/drawing/2014/main" id="{24A9B256-AB64-F74A-9715-A900730EE253}"/>
                </a:ext>
              </a:extLst>
            </p:cNvPr>
            <p:cNvSpPr>
              <a:spLocks noChangeShapeType="1"/>
            </p:cNvSpPr>
            <p:nvPr/>
          </p:nvSpPr>
          <p:spPr bwMode="auto">
            <a:xfrm>
              <a:off x="2711" y="2932"/>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61">
              <a:extLst>
                <a:ext uri="{FF2B5EF4-FFF2-40B4-BE49-F238E27FC236}">
                  <a16:creationId xmlns:a16="http://schemas.microsoft.com/office/drawing/2014/main" id="{5ACC7DC3-A3AD-3B4E-AF63-D02C610B06FB}"/>
                </a:ext>
              </a:extLst>
            </p:cNvPr>
            <p:cNvSpPr>
              <a:spLocks noChangeShapeType="1"/>
            </p:cNvSpPr>
            <p:nvPr/>
          </p:nvSpPr>
          <p:spPr bwMode="auto">
            <a:xfrm>
              <a:off x="2711" y="3044"/>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62">
              <a:extLst>
                <a:ext uri="{FF2B5EF4-FFF2-40B4-BE49-F238E27FC236}">
                  <a16:creationId xmlns:a16="http://schemas.microsoft.com/office/drawing/2014/main" id="{8AE7F82D-6280-274F-8962-5A8B2BA10232}"/>
                </a:ext>
              </a:extLst>
            </p:cNvPr>
            <p:cNvSpPr>
              <a:spLocks noChangeShapeType="1"/>
            </p:cNvSpPr>
            <p:nvPr/>
          </p:nvSpPr>
          <p:spPr bwMode="auto">
            <a:xfrm>
              <a:off x="2711" y="3156"/>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63">
              <a:extLst>
                <a:ext uri="{FF2B5EF4-FFF2-40B4-BE49-F238E27FC236}">
                  <a16:creationId xmlns:a16="http://schemas.microsoft.com/office/drawing/2014/main" id="{27861CF2-6115-C746-8651-2AE5439F8E1E}"/>
                </a:ext>
              </a:extLst>
            </p:cNvPr>
            <p:cNvSpPr>
              <a:spLocks noChangeShapeType="1"/>
            </p:cNvSpPr>
            <p:nvPr/>
          </p:nvSpPr>
          <p:spPr bwMode="auto">
            <a:xfrm>
              <a:off x="2711" y="3268"/>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64">
              <a:extLst>
                <a:ext uri="{FF2B5EF4-FFF2-40B4-BE49-F238E27FC236}">
                  <a16:creationId xmlns:a16="http://schemas.microsoft.com/office/drawing/2014/main" id="{3CF17AB4-E98B-4044-80DA-09019DD57302}"/>
                </a:ext>
              </a:extLst>
            </p:cNvPr>
            <p:cNvSpPr>
              <a:spLocks noChangeShapeType="1"/>
            </p:cNvSpPr>
            <p:nvPr/>
          </p:nvSpPr>
          <p:spPr bwMode="auto">
            <a:xfrm>
              <a:off x="2720" y="3380"/>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Rectangle 65">
              <a:extLst>
                <a:ext uri="{FF2B5EF4-FFF2-40B4-BE49-F238E27FC236}">
                  <a16:creationId xmlns:a16="http://schemas.microsoft.com/office/drawing/2014/main" id="{4C16696E-2983-374E-8F1F-561E8460FF61}"/>
                </a:ext>
              </a:extLst>
            </p:cNvPr>
            <p:cNvSpPr>
              <a:spLocks noChangeArrowheads="1"/>
            </p:cNvSpPr>
            <p:nvPr/>
          </p:nvSpPr>
          <p:spPr bwMode="auto">
            <a:xfrm>
              <a:off x="2721"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4193" name="Rectangle 66">
              <a:extLst>
                <a:ext uri="{FF2B5EF4-FFF2-40B4-BE49-F238E27FC236}">
                  <a16:creationId xmlns:a16="http://schemas.microsoft.com/office/drawing/2014/main" id="{1FC861C2-8EDE-384C-AC1F-96C4F1BA348B}"/>
                </a:ext>
              </a:extLst>
            </p:cNvPr>
            <p:cNvSpPr>
              <a:spLocks noChangeArrowheads="1"/>
            </p:cNvSpPr>
            <p:nvPr/>
          </p:nvSpPr>
          <p:spPr bwMode="auto">
            <a:xfrm>
              <a:off x="2826"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4194" name="Rectangle 67">
              <a:extLst>
                <a:ext uri="{FF2B5EF4-FFF2-40B4-BE49-F238E27FC236}">
                  <a16:creationId xmlns:a16="http://schemas.microsoft.com/office/drawing/2014/main" id="{146DD9F0-C2A3-CF4B-8259-A8B5718C70A3}"/>
                </a:ext>
              </a:extLst>
            </p:cNvPr>
            <p:cNvSpPr>
              <a:spLocks noChangeArrowheads="1"/>
            </p:cNvSpPr>
            <p:nvPr/>
          </p:nvSpPr>
          <p:spPr bwMode="auto">
            <a:xfrm>
              <a:off x="2769"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4195" name="Rectangle 68">
              <a:extLst>
                <a:ext uri="{FF2B5EF4-FFF2-40B4-BE49-F238E27FC236}">
                  <a16:creationId xmlns:a16="http://schemas.microsoft.com/office/drawing/2014/main" id="{54C0DF7F-40D8-114F-ABA3-2FE5173B8116}"/>
                </a:ext>
              </a:extLst>
            </p:cNvPr>
            <p:cNvSpPr>
              <a:spLocks noChangeArrowheads="1"/>
            </p:cNvSpPr>
            <p:nvPr/>
          </p:nvSpPr>
          <p:spPr bwMode="auto">
            <a:xfrm>
              <a:off x="2654" y="3158"/>
              <a:ext cx="6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 Kades Barnea</a:t>
              </a:r>
            </a:p>
          </p:txBody>
        </p:sp>
        <p:sp>
          <p:nvSpPr>
            <p:cNvPr id="4196" name="Rectangle 69">
              <a:extLst>
                <a:ext uri="{FF2B5EF4-FFF2-40B4-BE49-F238E27FC236}">
                  <a16:creationId xmlns:a16="http://schemas.microsoft.com/office/drawing/2014/main" id="{6B8469DF-7777-6740-8EC6-67C7FAB2AEAD}"/>
                </a:ext>
              </a:extLst>
            </p:cNvPr>
            <p:cNvSpPr>
              <a:spLocks noChangeArrowheads="1"/>
            </p:cNvSpPr>
            <p:nvPr/>
          </p:nvSpPr>
          <p:spPr bwMode="auto">
            <a:xfrm>
              <a:off x="2904"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4197" name="Rectangle 70">
              <a:extLst>
                <a:ext uri="{FF2B5EF4-FFF2-40B4-BE49-F238E27FC236}">
                  <a16:creationId xmlns:a16="http://schemas.microsoft.com/office/drawing/2014/main" id="{B51B56CE-8339-384C-B316-4321811A2A9D}"/>
                </a:ext>
              </a:extLst>
            </p:cNvPr>
            <p:cNvSpPr>
              <a:spLocks noChangeArrowheads="1"/>
            </p:cNvSpPr>
            <p:nvPr/>
          </p:nvSpPr>
          <p:spPr bwMode="auto">
            <a:xfrm>
              <a:off x="2739"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4198" name="Line 71">
              <a:extLst>
                <a:ext uri="{FF2B5EF4-FFF2-40B4-BE49-F238E27FC236}">
                  <a16:creationId xmlns:a16="http://schemas.microsoft.com/office/drawing/2014/main" id="{11862BF6-9BA4-2142-9788-1A7162615600}"/>
                </a:ext>
              </a:extLst>
            </p:cNvPr>
            <p:cNvSpPr>
              <a:spLocks noChangeShapeType="1"/>
            </p:cNvSpPr>
            <p:nvPr/>
          </p:nvSpPr>
          <p:spPr bwMode="auto">
            <a:xfrm>
              <a:off x="2706" y="3492"/>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Rectangle 72">
              <a:extLst>
                <a:ext uri="{FF2B5EF4-FFF2-40B4-BE49-F238E27FC236}">
                  <a16:creationId xmlns:a16="http://schemas.microsoft.com/office/drawing/2014/main" id="{A7187F2A-6A18-554B-9B3F-6D4A29831918}"/>
                </a:ext>
              </a:extLst>
            </p:cNvPr>
            <p:cNvSpPr>
              <a:spLocks noChangeArrowheads="1"/>
            </p:cNvSpPr>
            <p:nvPr/>
          </p:nvSpPr>
          <p:spPr bwMode="auto">
            <a:xfrm>
              <a:off x="2800"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4200" name="Line 73">
              <a:extLst>
                <a:ext uri="{FF2B5EF4-FFF2-40B4-BE49-F238E27FC236}">
                  <a16:creationId xmlns:a16="http://schemas.microsoft.com/office/drawing/2014/main" id="{89CD7C7B-1DAD-884B-8C0F-5C995773FE1B}"/>
                </a:ext>
              </a:extLst>
            </p:cNvPr>
            <p:cNvSpPr>
              <a:spLocks noChangeShapeType="1"/>
            </p:cNvSpPr>
            <p:nvPr/>
          </p:nvSpPr>
          <p:spPr bwMode="auto">
            <a:xfrm>
              <a:off x="2675" y="560"/>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Line 74">
              <a:extLst>
                <a:ext uri="{FF2B5EF4-FFF2-40B4-BE49-F238E27FC236}">
                  <a16:creationId xmlns:a16="http://schemas.microsoft.com/office/drawing/2014/main" id="{95881762-9478-D343-8587-D52A946D690C}"/>
                </a:ext>
              </a:extLst>
            </p:cNvPr>
            <p:cNvSpPr>
              <a:spLocks noChangeShapeType="1"/>
            </p:cNvSpPr>
            <p:nvPr/>
          </p:nvSpPr>
          <p:spPr bwMode="auto">
            <a:xfrm>
              <a:off x="2706" y="3800"/>
              <a:ext cx="61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Line 75">
              <a:extLst>
                <a:ext uri="{FF2B5EF4-FFF2-40B4-BE49-F238E27FC236}">
                  <a16:creationId xmlns:a16="http://schemas.microsoft.com/office/drawing/2014/main" id="{4B14EBD4-EDB8-6642-8041-3700445E5E76}"/>
                </a:ext>
              </a:extLst>
            </p:cNvPr>
            <p:cNvSpPr>
              <a:spLocks noChangeShapeType="1"/>
            </p:cNvSpPr>
            <p:nvPr/>
          </p:nvSpPr>
          <p:spPr bwMode="auto">
            <a:xfrm>
              <a:off x="2706" y="3920"/>
              <a:ext cx="61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Rectangle 76">
              <a:extLst>
                <a:ext uri="{FF2B5EF4-FFF2-40B4-BE49-F238E27FC236}">
                  <a16:creationId xmlns:a16="http://schemas.microsoft.com/office/drawing/2014/main" id="{05C26D8B-7FDE-F54D-9E8E-C103CC12D368}"/>
                </a:ext>
              </a:extLst>
            </p:cNvPr>
            <p:cNvSpPr>
              <a:spLocks noChangeArrowheads="1"/>
            </p:cNvSpPr>
            <p:nvPr/>
          </p:nvSpPr>
          <p:spPr bwMode="auto">
            <a:xfrm>
              <a:off x="2708"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4204" name="Rectangle 77">
              <a:extLst>
                <a:ext uri="{FF2B5EF4-FFF2-40B4-BE49-F238E27FC236}">
                  <a16:creationId xmlns:a16="http://schemas.microsoft.com/office/drawing/2014/main" id="{6DE0F37F-EFCD-AF48-97E1-442D30B14628}"/>
                </a:ext>
              </a:extLst>
            </p:cNvPr>
            <p:cNvSpPr>
              <a:spLocks noChangeArrowheads="1"/>
            </p:cNvSpPr>
            <p:nvPr/>
          </p:nvSpPr>
          <p:spPr bwMode="auto">
            <a:xfrm>
              <a:off x="2754"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4205" name="Rectangle 78">
              <a:extLst>
                <a:ext uri="{FF2B5EF4-FFF2-40B4-BE49-F238E27FC236}">
                  <a16:creationId xmlns:a16="http://schemas.microsoft.com/office/drawing/2014/main" id="{17146841-06D7-D54E-BA99-6C00C0628B6B}"/>
                </a:ext>
              </a:extLst>
            </p:cNvPr>
            <p:cNvSpPr>
              <a:spLocks noChangeArrowheads="1"/>
            </p:cNvSpPr>
            <p:nvPr/>
          </p:nvSpPr>
          <p:spPr bwMode="auto">
            <a:xfrm>
              <a:off x="2651" y="3806"/>
              <a:ext cx="6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  Tanah Dibagi</a:t>
              </a:r>
            </a:p>
          </p:txBody>
        </p:sp>
        <p:sp>
          <p:nvSpPr>
            <p:cNvPr id="4206" name="AutoShape 79">
              <a:extLst>
                <a:ext uri="{FF2B5EF4-FFF2-40B4-BE49-F238E27FC236}">
                  <a16:creationId xmlns:a16="http://schemas.microsoft.com/office/drawing/2014/main" id="{408A5540-4546-0940-BD5F-B7175E6E77BB}"/>
                </a:ext>
              </a:extLst>
            </p:cNvPr>
            <p:cNvSpPr>
              <a:spLocks noChangeArrowheads="1"/>
            </p:cNvSpPr>
            <p:nvPr/>
          </p:nvSpPr>
          <p:spPr bwMode="auto">
            <a:xfrm>
              <a:off x="4160" y="3219"/>
              <a:ext cx="430" cy="22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07" name="Freeform 80">
              <a:extLst>
                <a:ext uri="{FF2B5EF4-FFF2-40B4-BE49-F238E27FC236}">
                  <a16:creationId xmlns:a16="http://schemas.microsoft.com/office/drawing/2014/main" id="{9EC18A93-BDA2-4542-8461-39626A5A957B}"/>
                </a:ext>
              </a:extLst>
            </p:cNvPr>
            <p:cNvSpPr>
              <a:spLocks/>
            </p:cNvSpPr>
            <p:nvPr/>
          </p:nvSpPr>
          <p:spPr bwMode="auto">
            <a:xfrm>
              <a:off x="4047" y="264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8" name="Freeform 81">
              <a:extLst>
                <a:ext uri="{FF2B5EF4-FFF2-40B4-BE49-F238E27FC236}">
                  <a16:creationId xmlns:a16="http://schemas.microsoft.com/office/drawing/2014/main" id="{30576F27-910F-B543-B92E-E4CA27744F2C}"/>
                </a:ext>
              </a:extLst>
            </p:cNvPr>
            <p:cNvSpPr>
              <a:spLocks/>
            </p:cNvSpPr>
            <p:nvPr/>
          </p:nvSpPr>
          <p:spPr bwMode="auto">
            <a:xfrm>
              <a:off x="4047" y="261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9" name="Freeform 82">
              <a:extLst>
                <a:ext uri="{FF2B5EF4-FFF2-40B4-BE49-F238E27FC236}">
                  <a16:creationId xmlns:a16="http://schemas.microsoft.com/office/drawing/2014/main" id="{17B4EB64-B0A2-5743-A2A1-AF4226E972E1}"/>
                </a:ext>
              </a:extLst>
            </p:cNvPr>
            <p:cNvSpPr>
              <a:spLocks/>
            </p:cNvSpPr>
            <p:nvPr/>
          </p:nvSpPr>
          <p:spPr bwMode="auto">
            <a:xfrm>
              <a:off x="4047" y="253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0" name="Freeform 83">
              <a:extLst>
                <a:ext uri="{FF2B5EF4-FFF2-40B4-BE49-F238E27FC236}">
                  <a16:creationId xmlns:a16="http://schemas.microsoft.com/office/drawing/2014/main" id="{516E8C53-283D-5F4F-8C23-BA8939931FCE}"/>
                </a:ext>
              </a:extLst>
            </p:cNvPr>
            <p:cNvSpPr>
              <a:spLocks/>
            </p:cNvSpPr>
            <p:nvPr/>
          </p:nvSpPr>
          <p:spPr bwMode="auto">
            <a:xfrm>
              <a:off x="4047" y="2512"/>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1" name="Freeform 84">
              <a:extLst>
                <a:ext uri="{FF2B5EF4-FFF2-40B4-BE49-F238E27FC236}">
                  <a16:creationId xmlns:a16="http://schemas.microsoft.com/office/drawing/2014/main" id="{6FABC5A0-A855-154E-AB2E-2E891B8A9B10}"/>
                </a:ext>
              </a:extLst>
            </p:cNvPr>
            <p:cNvSpPr>
              <a:spLocks/>
            </p:cNvSpPr>
            <p:nvPr/>
          </p:nvSpPr>
          <p:spPr bwMode="auto">
            <a:xfrm>
              <a:off x="4047" y="243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2" name="Freeform 85">
              <a:extLst>
                <a:ext uri="{FF2B5EF4-FFF2-40B4-BE49-F238E27FC236}">
                  <a16:creationId xmlns:a16="http://schemas.microsoft.com/office/drawing/2014/main" id="{8BED3EBC-8623-844A-9F00-85FED57BCD32}"/>
                </a:ext>
              </a:extLst>
            </p:cNvPr>
            <p:cNvSpPr>
              <a:spLocks/>
            </p:cNvSpPr>
            <p:nvPr/>
          </p:nvSpPr>
          <p:spPr bwMode="auto">
            <a:xfrm>
              <a:off x="4047" y="240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3" name="Freeform 86">
              <a:extLst>
                <a:ext uri="{FF2B5EF4-FFF2-40B4-BE49-F238E27FC236}">
                  <a16:creationId xmlns:a16="http://schemas.microsoft.com/office/drawing/2014/main" id="{3B641469-0C54-434D-9758-8DBE8A3BD986}"/>
                </a:ext>
              </a:extLst>
            </p:cNvPr>
            <p:cNvSpPr>
              <a:spLocks/>
            </p:cNvSpPr>
            <p:nvPr/>
          </p:nvSpPr>
          <p:spPr bwMode="auto">
            <a:xfrm>
              <a:off x="4047" y="232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4" name="Freeform 87">
              <a:extLst>
                <a:ext uri="{FF2B5EF4-FFF2-40B4-BE49-F238E27FC236}">
                  <a16:creationId xmlns:a16="http://schemas.microsoft.com/office/drawing/2014/main" id="{0A2D10E7-D5EE-2248-9AAB-9638AC1E0288}"/>
                </a:ext>
              </a:extLst>
            </p:cNvPr>
            <p:cNvSpPr>
              <a:spLocks/>
            </p:cNvSpPr>
            <p:nvPr/>
          </p:nvSpPr>
          <p:spPr bwMode="auto">
            <a:xfrm>
              <a:off x="4047" y="230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5" name="Freeform 88">
              <a:extLst>
                <a:ext uri="{FF2B5EF4-FFF2-40B4-BE49-F238E27FC236}">
                  <a16:creationId xmlns:a16="http://schemas.microsoft.com/office/drawing/2014/main" id="{941BC149-CC9C-954E-94D5-18833B75E143}"/>
                </a:ext>
              </a:extLst>
            </p:cNvPr>
            <p:cNvSpPr>
              <a:spLocks/>
            </p:cNvSpPr>
            <p:nvPr/>
          </p:nvSpPr>
          <p:spPr bwMode="auto">
            <a:xfrm>
              <a:off x="4047" y="222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6" name="Freeform 89">
              <a:extLst>
                <a:ext uri="{FF2B5EF4-FFF2-40B4-BE49-F238E27FC236}">
                  <a16:creationId xmlns:a16="http://schemas.microsoft.com/office/drawing/2014/main" id="{A2444547-5A39-C24A-9612-12F33522300B}"/>
                </a:ext>
              </a:extLst>
            </p:cNvPr>
            <p:cNvSpPr>
              <a:spLocks/>
            </p:cNvSpPr>
            <p:nvPr/>
          </p:nvSpPr>
          <p:spPr bwMode="auto">
            <a:xfrm>
              <a:off x="4047" y="2192"/>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7" name="Freeform 90">
              <a:extLst>
                <a:ext uri="{FF2B5EF4-FFF2-40B4-BE49-F238E27FC236}">
                  <a16:creationId xmlns:a16="http://schemas.microsoft.com/office/drawing/2014/main" id="{739A2619-2029-3549-8CBC-9C42D9C1F5DF}"/>
                </a:ext>
              </a:extLst>
            </p:cNvPr>
            <p:cNvSpPr>
              <a:spLocks/>
            </p:cNvSpPr>
            <p:nvPr/>
          </p:nvSpPr>
          <p:spPr bwMode="auto">
            <a:xfrm>
              <a:off x="4047" y="211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8" name="Freeform 91">
              <a:extLst>
                <a:ext uri="{FF2B5EF4-FFF2-40B4-BE49-F238E27FC236}">
                  <a16:creationId xmlns:a16="http://schemas.microsoft.com/office/drawing/2014/main" id="{5539E807-2F3D-B140-83BA-9C20BF8C526E}"/>
                </a:ext>
              </a:extLst>
            </p:cNvPr>
            <p:cNvSpPr>
              <a:spLocks/>
            </p:cNvSpPr>
            <p:nvPr/>
          </p:nvSpPr>
          <p:spPr bwMode="auto">
            <a:xfrm>
              <a:off x="4047" y="208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9" name="Freeform 92">
              <a:extLst>
                <a:ext uri="{FF2B5EF4-FFF2-40B4-BE49-F238E27FC236}">
                  <a16:creationId xmlns:a16="http://schemas.microsoft.com/office/drawing/2014/main" id="{4DC93260-F504-E845-8F2D-8D3461E2EDD2}"/>
                </a:ext>
              </a:extLst>
            </p:cNvPr>
            <p:cNvSpPr>
              <a:spLocks/>
            </p:cNvSpPr>
            <p:nvPr/>
          </p:nvSpPr>
          <p:spPr bwMode="auto">
            <a:xfrm>
              <a:off x="4047" y="200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0" name="Freeform 93">
              <a:extLst>
                <a:ext uri="{FF2B5EF4-FFF2-40B4-BE49-F238E27FC236}">
                  <a16:creationId xmlns:a16="http://schemas.microsoft.com/office/drawing/2014/main" id="{E2B260C6-0B24-6246-A129-725C8A14F5B0}"/>
                </a:ext>
              </a:extLst>
            </p:cNvPr>
            <p:cNvSpPr>
              <a:spLocks/>
            </p:cNvSpPr>
            <p:nvPr/>
          </p:nvSpPr>
          <p:spPr bwMode="auto">
            <a:xfrm>
              <a:off x="4047" y="198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1" name="Freeform 94">
              <a:extLst>
                <a:ext uri="{FF2B5EF4-FFF2-40B4-BE49-F238E27FC236}">
                  <a16:creationId xmlns:a16="http://schemas.microsoft.com/office/drawing/2014/main" id="{3711A071-1754-F94C-9971-87F3DFC741C8}"/>
                </a:ext>
              </a:extLst>
            </p:cNvPr>
            <p:cNvSpPr>
              <a:spLocks/>
            </p:cNvSpPr>
            <p:nvPr/>
          </p:nvSpPr>
          <p:spPr bwMode="auto">
            <a:xfrm>
              <a:off x="4047" y="190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2" name="Freeform 95">
              <a:extLst>
                <a:ext uri="{FF2B5EF4-FFF2-40B4-BE49-F238E27FC236}">
                  <a16:creationId xmlns:a16="http://schemas.microsoft.com/office/drawing/2014/main" id="{0E6E762D-0469-5A4D-BE8B-83AB7CFC5841}"/>
                </a:ext>
              </a:extLst>
            </p:cNvPr>
            <p:cNvSpPr>
              <a:spLocks/>
            </p:cNvSpPr>
            <p:nvPr/>
          </p:nvSpPr>
          <p:spPr bwMode="auto">
            <a:xfrm>
              <a:off x="4047" y="1880"/>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3" name="Freeform 96">
              <a:extLst>
                <a:ext uri="{FF2B5EF4-FFF2-40B4-BE49-F238E27FC236}">
                  <a16:creationId xmlns:a16="http://schemas.microsoft.com/office/drawing/2014/main" id="{59FDCAAB-D66C-134F-87A8-00394AC02302}"/>
                </a:ext>
              </a:extLst>
            </p:cNvPr>
            <p:cNvSpPr>
              <a:spLocks/>
            </p:cNvSpPr>
            <p:nvPr/>
          </p:nvSpPr>
          <p:spPr bwMode="auto">
            <a:xfrm>
              <a:off x="4047" y="180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4" name="Freeform 97">
              <a:extLst>
                <a:ext uri="{FF2B5EF4-FFF2-40B4-BE49-F238E27FC236}">
                  <a16:creationId xmlns:a16="http://schemas.microsoft.com/office/drawing/2014/main" id="{2A48DEBC-50C6-8D49-9AC5-139C2AA394B8}"/>
                </a:ext>
              </a:extLst>
            </p:cNvPr>
            <p:cNvSpPr>
              <a:spLocks/>
            </p:cNvSpPr>
            <p:nvPr/>
          </p:nvSpPr>
          <p:spPr bwMode="auto">
            <a:xfrm>
              <a:off x="4047" y="177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5" name="Freeform 98">
              <a:extLst>
                <a:ext uri="{FF2B5EF4-FFF2-40B4-BE49-F238E27FC236}">
                  <a16:creationId xmlns:a16="http://schemas.microsoft.com/office/drawing/2014/main" id="{B130A452-61A9-9748-ABEA-4A05BD6E733C}"/>
                </a:ext>
              </a:extLst>
            </p:cNvPr>
            <p:cNvSpPr>
              <a:spLocks/>
            </p:cNvSpPr>
            <p:nvPr/>
          </p:nvSpPr>
          <p:spPr bwMode="auto">
            <a:xfrm>
              <a:off x="4047" y="169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6" name="Freeform 99">
              <a:extLst>
                <a:ext uri="{FF2B5EF4-FFF2-40B4-BE49-F238E27FC236}">
                  <a16:creationId xmlns:a16="http://schemas.microsoft.com/office/drawing/2014/main" id="{650DFD7A-0724-F447-8296-11591239A9BD}"/>
                </a:ext>
              </a:extLst>
            </p:cNvPr>
            <p:cNvSpPr>
              <a:spLocks/>
            </p:cNvSpPr>
            <p:nvPr/>
          </p:nvSpPr>
          <p:spPr bwMode="auto">
            <a:xfrm>
              <a:off x="4047" y="1664"/>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7" name="Freeform 100">
              <a:extLst>
                <a:ext uri="{FF2B5EF4-FFF2-40B4-BE49-F238E27FC236}">
                  <a16:creationId xmlns:a16="http://schemas.microsoft.com/office/drawing/2014/main" id="{455EC848-6EF4-7648-B9A1-521572A828AB}"/>
                </a:ext>
              </a:extLst>
            </p:cNvPr>
            <p:cNvSpPr>
              <a:spLocks/>
            </p:cNvSpPr>
            <p:nvPr/>
          </p:nvSpPr>
          <p:spPr bwMode="auto">
            <a:xfrm>
              <a:off x="4047" y="158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8" name="Freeform 101">
              <a:extLst>
                <a:ext uri="{FF2B5EF4-FFF2-40B4-BE49-F238E27FC236}">
                  <a16:creationId xmlns:a16="http://schemas.microsoft.com/office/drawing/2014/main" id="{567BEA0C-D840-8747-88F6-4D1C531DBBB5}"/>
                </a:ext>
              </a:extLst>
            </p:cNvPr>
            <p:cNvSpPr>
              <a:spLocks/>
            </p:cNvSpPr>
            <p:nvPr/>
          </p:nvSpPr>
          <p:spPr bwMode="auto">
            <a:xfrm>
              <a:off x="4047" y="1560"/>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9" name="Freeform 102">
              <a:extLst>
                <a:ext uri="{FF2B5EF4-FFF2-40B4-BE49-F238E27FC236}">
                  <a16:creationId xmlns:a16="http://schemas.microsoft.com/office/drawing/2014/main" id="{5CA4756D-9629-2B48-8764-2BD926D37AC8}"/>
                </a:ext>
              </a:extLst>
            </p:cNvPr>
            <p:cNvSpPr>
              <a:spLocks/>
            </p:cNvSpPr>
            <p:nvPr/>
          </p:nvSpPr>
          <p:spPr bwMode="auto">
            <a:xfrm>
              <a:off x="4047" y="148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0" name="Freeform 103">
              <a:extLst>
                <a:ext uri="{FF2B5EF4-FFF2-40B4-BE49-F238E27FC236}">
                  <a16:creationId xmlns:a16="http://schemas.microsoft.com/office/drawing/2014/main" id="{D6DDC326-04AA-7245-9483-ACE352D932B0}"/>
                </a:ext>
              </a:extLst>
            </p:cNvPr>
            <p:cNvSpPr>
              <a:spLocks/>
            </p:cNvSpPr>
            <p:nvPr/>
          </p:nvSpPr>
          <p:spPr bwMode="auto">
            <a:xfrm>
              <a:off x="4047" y="145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1" name="Freeform 104">
              <a:extLst>
                <a:ext uri="{FF2B5EF4-FFF2-40B4-BE49-F238E27FC236}">
                  <a16:creationId xmlns:a16="http://schemas.microsoft.com/office/drawing/2014/main" id="{A52FF0B7-6755-914F-8C46-AF3A0B803456}"/>
                </a:ext>
              </a:extLst>
            </p:cNvPr>
            <p:cNvSpPr>
              <a:spLocks/>
            </p:cNvSpPr>
            <p:nvPr/>
          </p:nvSpPr>
          <p:spPr bwMode="auto">
            <a:xfrm>
              <a:off x="4047" y="137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2" name="Freeform 105">
              <a:extLst>
                <a:ext uri="{FF2B5EF4-FFF2-40B4-BE49-F238E27FC236}">
                  <a16:creationId xmlns:a16="http://schemas.microsoft.com/office/drawing/2014/main" id="{5C9D0A30-0FE8-7844-80E2-C39882AC295A}"/>
                </a:ext>
              </a:extLst>
            </p:cNvPr>
            <p:cNvSpPr>
              <a:spLocks/>
            </p:cNvSpPr>
            <p:nvPr/>
          </p:nvSpPr>
          <p:spPr bwMode="auto">
            <a:xfrm>
              <a:off x="4047" y="1352"/>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3" name="Freeform 106">
              <a:extLst>
                <a:ext uri="{FF2B5EF4-FFF2-40B4-BE49-F238E27FC236}">
                  <a16:creationId xmlns:a16="http://schemas.microsoft.com/office/drawing/2014/main" id="{91C3B495-F480-444E-949C-63F3EE261956}"/>
                </a:ext>
              </a:extLst>
            </p:cNvPr>
            <p:cNvSpPr>
              <a:spLocks/>
            </p:cNvSpPr>
            <p:nvPr/>
          </p:nvSpPr>
          <p:spPr bwMode="auto">
            <a:xfrm>
              <a:off x="4047" y="127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4" name="Freeform 107">
              <a:extLst>
                <a:ext uri="{FF2B5EF4-FFF2-40B4-BE49-F238E27FC236}">
                  <a16:creationId xmlns:a16="http://schemas.microsoft.com/office/drawing/2014/main" id="{6D40C5E3-8369-734E-B9B2-9C682E97F8B5}"/>
                </a:ext>
              </a:extLst>
            </p:cNvPr>
            <p:cNvSpPr>
              <a:spLocks/>
            </p:cNvSpPr>
            <p:nvPr/>
          </p:nvSpPr>
          <p:spPr bwMode="auto">
            <a:xfrm>
              <a:off x="4047" y="124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5" name="Freeform 108">
              <a:extLst>
                <a:ext uri="{FF2B5EF4-FFF2-40B4-BE49-F238E27FC236}">
                  <a16:creationId xmlns:a16="http://schemas.microsoft.com/office/drawing/2014/main" id="{42B8A3B6-817E-FA43-8DCD-86B247A738D7}"/>
                </a:ext>
              </a:extLst>
            </p:cNvPr>
            <p:cNvSpPr>
              <a:spLocks/>
            </p:cNvSpPr>
            <p:nvPr/>
          </p:nvSpPr>
          <p:spPr bwMode="auto">
            <a:xfrm>
              <a:off x="4047" y="116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6" name="Freeform 109">
              <a:extLst>
                <a:ext uri="{FF2B5EF4-FFF2-40B4-BE49-F238E27FC236}">
                  <a16:creationId xmlns:a16="http://schemas.microsoft.com/office/drawing/2014/main" id="{8734BF7B-8AA2-8A4E-9080-C700FE588F14}"/>
                </a:ext>
              </a:extLst>
            </p:cNvPr>
            <p:cNvSpPr>
              <a:spLocks/>
            </p:cNvSpPr>
            <p:nvPr/>
          </p:nvSpPr>
          <p:spPr bwMode="auto">
            <a:xfrm>
              <a:off x="4047" y="114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7" name="Freeform 110">
              <a:extLst>
                <a:ext uri="{FF2B5EF4-FFF2-40B4-BE49-F238E27FC236}">
                  <a16:creationId xmlns:a16="http://schemas.microsoft.com/office/drawing/2014/main" id="{AC3624AD-C43C-1E42-9F3A-2D6D09BA0ACC}"/>
                </a:ext>
              </a:extLst>
            </p:cNvPr>
            <p:cNvSpPr>
              <a:spLocks/>
            </p:cNvSpPr>
            <p:nvPr/>
          </p:nvSpPr>
          <p:spPr bwMode="auto">
            <a:xfrm>
              <a:off x="4047" y="106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8" name="Freeform 111">
              <a:extLst>
                <a:ext uri="{FF2B5EF4-FFF2-40B4-BE49-F238E27FC236}">
                  <a16:creationId xmlns:a16="http://schemas.microsoft.com/office/drawing/2014/main" id="{22EEE572-9798-E54C-98D2-7E19762FCBD8}"/>
                </a:ext>
              </a:extLst>
            </p:cNvPr>
            <p:cNvSpPr>
              <a:spLocks/>
            </p:cNvSpPr>
            <p:nvPr/>
          </p:nvSpPr>
          <p:spPr bwMode="auto">
            <a:xfrm>
              <a:off x="4047" y="1032"/>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9" name="Freeform 112">
              <a:extLst>
                <a:ext uri="{FF2B5EF4-FFF2-40B4-BE49-F238E27FC236}">
                  <a16:creationId xmlns:a16="http://schemas.microsoft.com/office/drawing/2014/main" id="{35B85708-9411-6A4B-A693-E2233812344D}"/>
                </a:ext>
              </a:extLst>
            </p:cNvPr>
            <p:cNvSpPr>
              <a:spLocks/>
            </p:cNvSpPr>
            <p:nvPr/>
          </p:nvSpPr>
          <p:spPr bwMode="auto">
            <a:xfrm>
              <a:off x="4047" y="95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0" name="Freeform 113">
              <a:extLst>
                <a:ext uri="{FF2B5EF4-FFF2-40B4-BE49-F238E27FC236}">
                  <a16:creationId xmlns:a16="http://schemas.microsoft.com/office/drawing/2014/main" id="{493FE731-49D4-DA46-B396-353A00DC47EF}"/>
                </a:ext>
              </a:extLst>
            </p:cNvPr>
            <p:cNvSpPr>
              <a:spLocks/>
            </p:cNvSpPr>
            <p:nvPr/>
          </p:nvSpPr>
          <p:spPr bwMode="auto">
            <a:xfrm>
              <a:off x="4047" y="92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1" name="Freeform 114">
              <a:extLst>
                <a:ext uri="{FF2B5EF4-FFF2-40B4-BE49-F238E27FC236}">
                  <a16:creationId xmlns:a16="http://schemas.microsoft.com/office/drawing/2014/main" id="{818FD76E-EB41-6F45-9064-AB51EA0F282A}"/>
                </a:ext>
              </a:extLst>
            </p:cNvPr>
            <p:cNvSpPr>
              <a:spLocks/>
            </p:cNvSpPr>
            <p:nvPr/>
          </p:nvSpPr>
          <p:spPr bwMode="auto">
            <a:xfrm>
              <a:off x="4047" y="84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2" name="Freeform 115">
              <a:extLst>
                <a:ext uri="{FF2B5EF4-FFF2-40B4-BE49-F238E27FC236}">
                  <a16:creationId xmlns:a16="http://schemas.microsoft.com/office/drawing/2014/main" id="{46205139-58C5-1D47-A0B8-61D7D51BDFEB}"/>
                </a:ext>
              </a:extLst>
            </p:cNvPr>
            <p:cNvSpPr>
              <a:spLocks/>
            </p:cNvSpPr>
            <p:nvPr/>
          </p:nvSpPr>
          <p:spPr bwMode="auto">
            <a:xfrm>
              <a:off x="4047" y="82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3" name="Freeform 116">
              <a:extLst>
                <a:ext uri="{FF2B5EF4-FFF2-40B4-BE49-F238E27FC236}">
                  <a16:creationId xmlns:a16="http://schemas.microsoft.com/office/drawing/2014/main" id="{C5D7EBBE-6300-0844-A1FE-C63A04E81D21}"/>
                </a:ext>
              </a:extLst>
            </p:cNvPr>
            <p:cNvSpPr>
              <a:spLocks/>
            </p:cNvSpPr>
            <p:nvPr/>
          </p:nvSpPr>
          <p:spPr bwMode="auto">
            <a:xfrm>
              <a:off x="4047" y="74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4" name="Freeform 117">
              <a:extLst>
                <a:ext uri="{FF2B5EF4-FFF2-40B4-BE49-F238E27FC236}">
                  <a16:creationId xmlns:a16="http://schemas.microsoft.com/office/drawing/2014/main" id="{06696E18-D779-D940-8B01-FBCD5E9B7A64}"/>
                </a:ext>
              </a:extLst>
            </p:cNvPr>
            <p:cNvSpPr>
              <a:spLocks/>
            </p:cNvSpPr>
            <p:nvPr/>
          </p:nvSpPr>
          <p:spPr bwMode="auto">
            <a:xfrm>
              <a:off x="4047" y="75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5" name="Freeform 118">
              <a:extLst>
                <a:ext uri="{FF2B5EF4-FFF2-40B4-BE49-F238E27FC236}">
                  <a16:creationId xmlns:a16="http://schemas.microsoft.com/office/drawing/2014/main" id="{0A33FE44-6688-234D-90C9-4C20DD0ECD3B}"/>
                </a:ext>
              </a:extLst>
            </p:cNvPr>
            <p:cNvSpPr>
              <a:spLocks/>
            </p:cNvSpPr>
            <p:nvPr/>
          </p:nvSpPr>
          <p:spPr bwMode="auto">
            <a:xfrm>
              <a:off x="4047" y="67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6" name="Freeform 119">
              <a:extLst>
                <a:ext uri="{FF2B5EF4-FFF2-40B4-BE49-F238E27FC236}">
                  <a16:creationId xmlns:a16="http://schemas.microsoft.com/office/drawing/2014/main" id="{4C202371-887D-174C-87EB-373F07F9C91A}"/>
                </a:ext>
              </a:extLst>
            </p:cNvPr>
            <p:cNvSpPr>
              <a:spLocks/>
            </p:cNvSpPr>
            <p:nvPr/>
          </p:nvSpPr>
          <p:spPr bwMode="auto">
            <a:xfrm>
              <a:off x="4047" y="652"/>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7" name="Freeform 120">
              <a:extLst>
                <a:ext uri="{FF2B5EF4-FFF2-40B4-BE49-F238E27FC236}">
                  <a16:creationId xmlns:a16="http://schemas.microsoft.com/office/drawing/2014/main" id="{D6640CCD-7364-5A4B-997F-73C36FB9D25A}"/>
                </a:ext>
              </a:extLst>
            </p:cNvPr>
            <p:cNvSpPr>
              <a:spLocks/>
            </p:cNvSpPr>
            <p:nvPr/>
          </p:nvSpPr>
          <p:spPr bwMode="auto">
            <a:xfrm>
              <a:off x="4047" y="57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8" name="Freeform 121">
              <a:extLst>
                <a:ext uri="{FF2B5EF4-FFF2-40B4-BE49-F238E27FC236}">
                  <a16:creationId xmlns:a16="http://schemas.microsoft.com/office/drawing/2014/main" id="{14B12489-7A42-BF47-960A-CCC9B8366641}"/>
                </a:ext>
              </a:extLst>
            </p:cNvPr>
            <p:cNvSpPr>
              <a:spLocks/>
            </p:cNvSpPr>
            <p:nvPr/>
          </p:nvSpPr>
          <p:spPr bwMode="auto">
            <a:xfrm>
              <a:off x="4047" y="540"/>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9" name="Freeform 122">
              <a:extLst>
                <a:ext uri="{FF2B5EF4-FFF2-40B4-BE49-F238E27FC236}">
                  <a16:creationId xmlns:a16="http://schemas.microsoft.com/office/drawing/2014/main" id="{ADF69482-9243-BF4A-9694-81DA6D31F004}"/>
                </a:ext>
              </a:extLst>
            </p:cNvPr>
            <p:cNvSpPr>
              <a:spLocks/>
            </p:cNvSpPr>
            <p:nvPr/>
          </p:nvSpPr>
          <p:spPr bwMode="auto">
            <a:xfrm>
              <a:off x="4047" y="46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0" name="Freeform 126">
              <a:extLst>
                <a:ext uri="{FF2B5EF4-FFF2-40B4-BE49-F238E27FC236}">
                  <a16:creationId xmlns:a16="http://schemas.microsoft.com/office/drawing/2014/main" id="{90132095-E323-9C42-8A59-EAFFA81A175C}"/>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1" name="Freeform 131">
              <a:extLst>
                <a:ext uri="{FF2B5EF4-FFF2-40B4-BE49-F238E27FC236}">
                  <a16:creationId xmlns:a16="http://schemas.microsoft.com/office/drawing/2014/main" id="{47ED404A-9A6C-9147-A2AF-B3795E279706}"/>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2" name="Rectangle 136">
              <a:extLst>
                <a:ext uri="{FF2B5EF4-FFF2-40B4-BE49-F238E27FC236}">
                  <a16:creationId xmlns:a16="http://schemas.microsoft.com/office/drawing/2014/main" id="{0D56F85C-BB06-4243-851C-2574E9203E20}"/>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53" name="Rectangle 137">
              <a:extLst>
                <a:ext uri="{FF2B5EF4-FFF2-40B4-BE49-F238E27FC236}">
                  <a16:creationId xmlns:a16="http://schemas.microsoft.com/office/drawing/2014/main" id="{1F6D7441-0205-7548-98FD-CC94FA23868F}"/>
                </a:ext>
              </a:extLst>
            </p:cNvPr>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54" name="Rectangle 138">
              <a:extLst>
                <a:ext uri="{FF2B5EF4-FFF2-40B4-BE49-F238E27FC236}">
                  <a16:creationId xmlns:a16="http://schemas.microsoft.com/office/drawing/2014/main" id="{4920D0D7-76E7-DB42-AF7C-AFF57EDE7027}"/>
                </a:ext>
              </a:extLst>
            </p:cNvPr>
            <p:cNvSpPr>
              <a:spLocks noChangeArrowheads="1"/>
            </p:cNvSpPr>
            <p:nvPr/>
          </p:nvSpPr>
          <p:spPr bwMode="auto">
            <a:xfrm>
              <a:off x="3930" y="2811"/>
              <a:ext cx="22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4363" name="Rectangle 139">
              <a:extLst>
                <a:ext uri="{FF2B5EF4-FFF2-40B4-BE49-F238E27FC236}">
                  <a16:creationId xmlns:a16="http://schemas.microsoft.com/office/drawing/2014/main" id="{4F3D8C8D-34D7-564D-B76D-E6E38CA3E197}"/>
                </a:ext>
              </a:extLst>
            </p:cNvPr>
            <p:cNvSpPr>
              <a:spLocks noChangeArrowheads="1"/>
            </p:cNvSpPr>
            <p:nvPr/>
          </p:nvSpPr>
          <p:spPr bwMode="auto">
            <a:xfrm>
              <a:off x="3087"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4256" name="Rectangle 146">
              <a:extLst>
                <a:ext uri="{FF2B5EF4-FFF2-40B4-BE49-F238E27FC236}">
                  <a16:creationId xmlns:a16="http://schemas.microsoft.com/office/drawing/2014/main" id="{CC3BBCAA-592C-8144-8337-DDA2EFC2312C}"/>
                </a:ext>
              </a:extLst>
            </p:cNvPr>
            <p:cNvSpPr>
              <a:spLocks noChangeArrowheads="1"/>
            </p:cNvSpPr>
            <p:nvPr/>
          </p:nvSpPr>
          <p:spPr bwMode="auto">
            <a:xfrm>
              <a:off x="3736" y="404"/>
              <a:ext cx="322" cy="2304"/>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71" name="Text Box 147">
              <a:extLst>
                <a:ext uri="{FF2B5EF4-FFF2-40B4-BE49-F238E27FC236}">
                  <a16:creationId xmlns:a16="http://schemas.microsoft.com/office/drawing/2014/main" id="{F0D46B99-D36E-374E-A5F2-6EFD7A9CC55E}"/>
                </a:ext>
              </a:extLst>
            </p:cNvPr>
            <p:cNvSpPr txBox="1">
              <a:spLocks noChangeArrowheads="1"/>
            </p:cNvSpPr>
            <p:nvPr/>
          </p:nvSpPr>
          <p:spPr bwMode="auto">
            <a:xfrm rot="16200000">
              <a:off x="2848" y="1326"/>
              <a:ext cx="2116" cy="327"/>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dirty="0">
                  <a:solidFill>
                    <a:srgbClr val="EEFF4B"/>
                  </a:solidFill>
                  <a:latin typeface="Times" charset="0"/>
                  <a:ea typeface="Gulim" pitchFamily="34" charset="-127"/>
                  <a:cs typeface="Gulim" pitchFamily="34" charset="-127"/>
                </a:rPr>
                <a:t>3 KOMUNITAS</a:t>
              </a:r>
            </a:p>
          </p:txBody>
        </p:sp>
        <p:sp>
          <p:nvSpPr>
            <p:cNvPr id="4258" name="Rectangle 148">
              <a:extLst>
                <a:ext uri="{FF2B5EF4-FFF2-40B4-BE49-F238E27FC236}">
                  <a16:creationId xmlns:a16="http://schemas.microsoft.com/office/drawing/2014/main" id="{CDA1C3EF-8A86-6C41-825B-B6F2A2945461}"/>
                </a:ext>
              </a:extLst>
            </p:cNvPr>
            <p:cNvSpPr>
              <a:spLocks noChangeArrowheads="1"/>
            </p:cNvSpPr>
            <p:nvPr/>
          </p:nvSpPr>
          <p:spPr bwMode="auto">
            <a:xfrm rot="-5400000">
              <a:off x="3735" y="3406"/>
              <a:ext cx="322" cy="33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59" name="Rectangle 149">
              <a:extLst>
                <a:ext uri="{FF2B5EF4-FFF2-40B4-BE49-F238E27FC236}">
                  <a16:creationId xmlns:a16="http://schemas.microsoft.com/office/drawing/2014/main" id="{0313272D-0E49-9142-AC11-337CD8192F0D}"/>
                </a:ext>
              </a:extLst>
            </p:cNvPr>
            <p:cNvSpPr>
              <a:spLocks noChangeArrowheads="1"/>
            </p:cNvSpPr>
            <p:nvPr/>
          </p:nvSpPr>
          <p:spPr bwMode="auto">
            <a:xfrm rot="-5400000">
              <a:off x="3733" y="2777"/>
              <a:ext cx="322" cy="338"/>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74" name="Text Box 150">
              <a:extLst>
                <a:ext uri="{FF2B5EF4-FFF2-40B4-BE49-F238E27FC236}">
                  <a16:creationId xmlns:a16="http://schemas.microsoft.com/office/drawing/2014/main" id="{20BA5A83-C2B6-7E4F-B300-9915900F83AB}"/>
                </a:ext>
              </a:extLst>
            </p:cNvPr>
            <p:cNvSpPr txBox="1">
              <a:spLocks noChangeArrowheads="1"/>
            </p:cNvSpPr>
            <p:nvPr/>
          </p:nvSpPr>
          <p:spPr bwMode="auto">
            <a:xfrm rot="-5385664">
              <a:off x="3804" y="2778"/>
              <a:ext cx="223" cy="32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4375" name="Text Box 151">
              <a:extLst>
                <a:ext uri="{FF2B5EF4-FFF2-40B4-BE49-F238E27FC236}">
                  <a16:creationId xmlns:a16="http://schemas.microsoft.com/office/drawing/2014/main" id="{8A127EAF-63A8-0A4B-9323-9FCCB0776F71}"/>
                </a:ext>
              </a:extLst>
            </p:cNvPr>
            <p:cNvSpPr txBox="1">
              <a:spLocks noChangeArrowheads="1"/>
            </p:cNvSpPr>
            <p:nvPr/>
          </p:nvSpPr>
          <p:spPr bwMode="auto">
            <a:xfrm rot="-5400000">
              <a:off x="3791" y="3416"/>
              <a:ext cx="215" cy="32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4262" name="Freeform 157">
              <a:extLst>
                <a:ext uri="{FF2B5EF4-FFF2-40B4-BE49-F238E27FC236}">
                  <a16:creationId xmlns:a16="http://schemas.microsoft.com/office/drawing/2014/main" id="{F3A928CA-BDC2-BF42-ADA4-657660273F38}"/>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3" name="Freeform 158">
              <a:extLst>
                <a:ext uri="{FF2B5EF4-FFF2-40B4-BE49-F238E27FC236}">
                  <a16:creationId xmlns:a16="http://schemas.microsoft.com/office/drawing/2014/main" id="{8FD3D366-6879-AE44-9047-9DB0EDD16EE3}"/>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4" name="Rectangle 159">
              <a:extLst>
                <a:ext uri="{FF2B5EF4-FFF2-40B4-BE49-F238E27FC236}">
                  <a16:creationId xmlns:a16="http://schemas.microsoft.com/office/drawing/2014/main" id="{64538705-6E8B-3E4B-8979-B369AC1C83A8}"/>
                </a:ext>
              </a:extLst>
            </p:cNvPr>
            <p:cNvSpPr>
              <a:spLocks noChangeArrowheads="1"/>
            </p:cNvSpPr>
            <p:nvPr/>
          </p:nvSpPr>
          <p:spPr bwMode="auto">
            <a:xfrm>
              <a:off x="3988" y="372"/>
              <a:ext cx="122" cy="570"/>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5" name="AutoShape 160">
              <a:extLst>
                <a:ext uri="{FF2B5EF4-FFF2-40B4-BE49-F238E27FC236}">
                  <a16:creationId xmlns:a16="http://schemas.microsoft.com/office/drawing/2014/main" id="{87023875-DB73-F540-B8B1-CEC463DD828D}"/>
                </a:ext>
              </a:extLst>
            </p:cNvPr>
            <p:cNvSpPr>
              <a:spLocks noChangeArrowheads="1"/>
            </p:cNvSpPr>
            <p:nvPr/>
          </p:nvSpPr>
          <p:spPr bwMode="auto">
            <a:xfrm>
              <a:off x="4156" y="2038"/>
              <a:ext cx="460" cy="26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6" name="Freeform 161">
              <a:extLst>
                <a:ext uri="{FF2B5EF4-FFF2-40B4-BE49-F238E27FC236}">
                  <a16:creationId xmlns:a16="http://schemas.microsoft.com/office/drawing/2014/main" id="{26BF75DA-5230-DD45-AC95-34420BDDFADA}"/>
                </a:ext>
              </a:extLst>
            </p:cNvPr>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7" name="Rectangle 162">
              <a:extLst>
                <a:ext uri="{FF2B5EF4-FFF2-40B4-BE49-F238E27FC236}">
                  <a16:creationId xmlns:a16="http://schemas.microsoft.com/office/drawing/2014/main" id="{2102483D-CD25-6747-9585-D3B0ED2178B5}"/>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8" name="AutoShape 163">
              <a:extLst>
                <a:ext uri="{FF2B5EF4-FFF2-40B4-BE49-F238E27FC236}">
                  <a16:creationId xmlns:a16="http://schemas.microsoft.com/office/drawing/2014/main" id="{F31E59B2-0C12-0743-AD24-793612290EC0}"/>
                </a:ext>
              </a:extLst>
            </p:cNvPr>
            <p:cNvSpPr>
              <a:spLocks noChangeArrowheads="1"/>
            </p:cNvSpPr>
            <p:nvPr/>
          </p:nvSpPr>
          <p:spPr bwMode="auto">
            <a:xfrm>
              <a:off x="4143" y="811"/>
              <a:ext cx="477" cy="178"/>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9" name="Rectangle 164">
              <a:extLst>
                <a:ext uri="{FF2B5EF4-FFF2-40B4-BE49-F238E27FC236}">
                  <a16:creationId xmlns:a16="http://schemas.microsoft.com/office/drawing/2014/main" id="{F1C9CF5F-BA08-6B48-B762-FF2997F8CD0D}"/>
                </a:ext>
              </a:extLst>
            </p:cNvPr>
            <p:cNvSpPr>
              <a:spLocks noChangeArrowheads="1"/>
            </p:cNvSpPr>
            <p:nvPr/>
          </p:nvSpPr>
          <p:spPr bwMode="auto">
            <a:xfrm>
              <a:off x="4144" y="909"/>
              <a:ext cx="612" cy="1053"/>
            </a:xfrm>
            <a:prstGeom prst="rect">
              <a:avLst/>
            </a:prstGeom>
            <a:solidFill>
              <a:schemeClr val="tx1"/>
            </a:solidFill>
            <a:ln w="381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70" name="AutoShape 165">
              <a:extLst>
                <a:ext uri="{FF2B5EF4-FFF2-40B4-BE49-F238E27FC236}">
                  <a16:creationId xmlns:a16="http://schemas.microsoft.com/office/drawing/2014/main" id="{FAD9905B-3DDC-CC4C-92FE-1D2747917557}"/>
                </a:ext>
              </a:extLst>
            </p:cNvPr>
            <p:cNvSpPr>
              <a:spLocks noChangeArrowheads="1"/>
            </p:cNvSpPr>
            <p:nvPr/>
          </p:nvSpPr>
          <p:spPr bwMode="auto">
            <a:xfrm>
              <a:off x="4155" y="834"/>
              <a:ext cx="453" cy="670"/>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71" name="Rectangle 166">
              <a:extLst>
                <a:ext uri="{FF2B5EF4-FFF2-40B4-BE49-F238E27FC236}">
                  <a16:creationId xmlns:a16="http://schemas.microsoft.com/office/drawing/2014/main" id="{344C4FB6-33AF-4842-82FC-E27D23D223AA}"/>
                </a:ext>
              </a:extLst>
            </p:cNvPr>
            <p:cNvSpPr>
              <a:spLocks noChangeArrowheads="1"/>
            </p:cNvSpPr>
            <p:nvPr/>
          </p:nvSpPr>
          <p:spPr bwMode="auto">
            <a:xfrm>
              <a:off x="4155" y="2151"/>
              <a:ext cx="611" cy="571"/>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72" name="AutoShape 167">
              <a:extLst>
                <a:ext uri="{FF2B5EF4-FFF2-40B4-BE49-F238E27FC236}">
                  <a16:creationId xmlns:a16="http://schemas.microsoft.com/office/drawing/2014/main" id="{6F6B92AC-A36F-794A-9972-E6CA9F92663C}"/>
                </a:ext>
              </a:extLst>
            </p:cNvPr>
            <p:cNvSpPr>
              <a:spLocks noChangeArrowheads="1"/>
            </p:cNvSpPr>
            <p:nvPr/>
          </p:nvSpPr>
          <p:spPr bwMode="auto">
            <a:xfrm>
              <a:off x="4164" y="2050"/>
              <a:ext cx="444" cy="44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4273" name="Group 168">
              <a:extLst>
                <a:ext uri="{FF2B5EF4-FFF2-40B4-BE49-F238E27FC236}">
                  <a16:creationId xmlns:a16="http://schemas.microsoft.com/office/drawing/2014/main" id="{0E3E49CA-7FF6-A64E-8936-F3B77B31F4A8}"/>
                </a:ext>
              </a:extLst>
            </p:cNvPr>
            <p:cNvGrpSpPr>
              <a:grpSpLocks/>
            </p:cNvGrpSpPr>
            <p:nvPr/>
          </p:nvGrpSpPr>
          <p:grpSpPr bwMode="auto">
            <a:xfrm>
              <a:off x="4152" y="2783"/>
              <a:ext cx="600" cy="332"/>
              <a:chOff x="4152" y="2783"/>
              <a:chExt cx="600" cy="332"/>
            </a:xfrm>
          </p:grpSpPr>
          <p:sp>
            <p:nvSpPr>
              <p:cNvPr id="4366" name="AutoShape 169">
                <a:extLst>
                  <a:ext uri="{FF2B5EF4-FFF2-40B4-BE49-F238E27FC236}">
                    <a16:creationId xmlns:a16="http://schemas.microsoft.com/office/drawing/2014/main" id="{FE19C4F7-EC49-374C-8D59-5DA5AD11CDD0}"/>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67" name="Rectangle 170">
                <a:extLst>
                  <a:ext uri="{FF2B5EF4-FFF2-40B4-BE49-F238E27FC236}">
                    <a16:creationId xmlns:a16="http://schemas.microsoft.com/office/drawing/2014/main" id="{CD0FE4AB-6F9A-7941-8066-BE85544EE87A}"/>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68" name="AutoShape 171">
                <a:extLst>
                  <a:ext uri="{FF2B5EF4-FFF2-40B4-BE49-F238E27FC236}">
                    <a16:creationId xmlns:a16="http://schemas.microsoft.com/office/drawing/2014/main" id="{6B0C761F-083E-D64B-8C28-589FE5F398DB}"/>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64396" name="Rectangle 172">
              <a:extLst>
                <a:ext uri="{FF2B5EF4-FFF2-40B4-BE49-F238E27FC236}">
                  <a16:creationId xmlns:a16="http://schemas.microsoft.com/office/drawing/2014/main" id="{4386B018-60A0-144B-AA43-F61867E14C56}"/>
                </a:ext>
              </a:extLst>
            </p:cNvPr>
            <p:cNvSpPr>
              <a:spLocks noChangeArrowheads="1"/>
            </p:cNvSpPr>
            <p:nvPr/>
          </p:nvSpPr>
          <p:spPr bwMode="auto">
            <a:xfrm>
              <a:off x="3095"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564397" name="Rectangle 173">
              <a:extLst>
                <a:ext uri="{FF2B5EF4-FFF2-40B4-BE49-F238E27FC236}">
                  <a16:creationId xmlns:a16="http://schemas.microsoft.com/office/drawing/2014/main" id="{A6E11325-0683-0440-AEE3-2856F7C05009}"/>
                </a:ext>
              </a:extLst>
            </p:cNvPr>
            <p:cNvSpPr>
              <a:spLocks noChangeArrowheads="1"/>
            </p:cNvSpPr>
            <p:nvPr/>
          </p:nvSpPr>
          <p:spPr bwMode="auto">
            <a:xfrm>
              <a:off x="4579" y="2728"/>
              <a:ext cx="46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564398" name="Rectangle 174">
              <a:extLst>
                <a:ext uri="{FF2B5EF4-FFF2-40B4-BE49-F238E27FC236}">
                  <a16:creationId xmlns:a16="http://schemas.microsoft.com/office/drawing/2014/main" id="{12A2D0E3-868B-0D4E-A1F5-F85230E47A18}"/>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4277" name="Line 175">
              <a:extLst>
                <a:ext uri="{FF2B5EF4-FFF2-40B4-BE49-F238E27FC236}">
                  <a16:creationId xmlns:a16="http://schemas.microsoft.com/office/drawing/2014/main" id="{3BB566F9-8884-1F44-AAE5-11C40009853B}"/>
                </a:ext>
              </a:extLst>
            </p:cNvPr>
            <p:cNvSpPr>
              <a:spLocks noChangeShapeType="1"/>
            </p:cNvSpPr>
            <p:nvPr/>
          </p:nvSpPr>
          <p:spPr bwMode="auto">
            <a:xfrm>
              <a:off x="4175" y="112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8" name="Line 176">
              <a:extLst>
                <a:ext uri="{FF2B5EF4-FFF2-40B4-BE49-F238E27FC236}">
                  <a16:creationId xmlns:a16="http://schemas.microsoft.com/office/drawing/2014/main" id="{AAB9AC20-28CE-B246-8987-82B71394986E}"/>
                </a:ext>
              </a:extLst>
            </p:cNvPr>
            <p:cNvSpPr>
              <a:spLocks noChangeShapeType="1"/>
            </p:cNvSpPr>
            <p:nvPr/>
          </p:nvSpPr>
          <p:spPr bwMode="auto">
            <a:xfrm>
              <a:off x="4167" y="156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9" name="Line 177">
              <a:extLst>
                <a:ext uri="{FF2B5EF4-FFF2-40B4-BE49-F238E27FC236}">
                  <a16:creationId xmlns:a16="http://schemas.microsoft.com/office/drawing/2014/main" id="{FA90CC82-3152-334F-888C-554CBCAD7FC8}"/>
                </a:ext>
              </a:extLst>
            </p:cNvPr>
            <p:cNvSpPr>
              <a:spLocks noChangeShapeType="1"/>
            </p:cNvSpPr>
            <p:nvPr/>
          </p:nvSpPr>
          <p:spPr bwMode="auto">
            <a:xfrm>
              <a:off x="4167" y="1676"/>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0" name="Line 178">
              <a:extLst>
                <a:ext uri="{FF2B5EF4-FFF2-40B4-BE49-F238E27FC236}">
                  <a16:creationId xmlns:a16="http://schemas.microsoft.com/office/drawing/2014/main" id="{F108B75C-642B-9042-9005-A6DFC2317E48}"/>
                </a:ext>
              </a:extLst>
            </p:cNvPr>
            <p:cNvSpPr>
              <a:spLocks noChangeShapeType="1"/>
            </p:cNvSpPr>
            <p:nvPr/>
          </p:nvSpPr>
          <p:spPr bwMode="auto">
            <a:xfrm>
              <a:off x="4175" y="1788"/>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1" name="Line 179">
              <a:extLst>
                <a:ext uri="{FF2B5EF4-FFF2-40B4-BE49-F238E27FC236}">
                  <a16:creationId xmlns:a16="http://schemas.microsoft.com/office/drawing/2014/main" id="{7B4E9573-E711-6D4A-94C6-6099D695DD86}"/>
                </a:ext>
              </a:extLst>
            </p:cNvPr>
            <p:cNvSpPr>
              <a:spLocks noChangeShapeType="1"/>
            </p:cNvSpPr>
            <p:nvPr/>
          </p:nvSpPr>
          <p:spPr bwMode="auto">
            <a:xfrm>
              <a:off x="4171" y="1900"/>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2" name="Line 180">
              <a:extLst>
                <a:ext uri="{FF2B5EF4-FFF2-40B4-BE49-F238E27FC236}">
                  <a16:creationId xmlns:a16="http://schemas.microsoft.com/office/drawing/2014/main" id="{1EB0A6A3-8FB8-0248-B305-3886172848AE}"/>
                </a:ext>
              </a:extLst>
            </p:cNvPr>
            <p:cNvSpPr>
              <a:spLocks noChangeShapeType="1"/>
            </p:cNvSpPr>
            <p:nvPr/>
          </p:nvSpPr>
          <p:spPr bwMode="auto">
            <a:xfrm>
              <a:off x="4462" y="1176"/>
              <a:ext cx="0" cy="74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3" name="Line 181">
              <a:extLst>
                <a:ext uri="{FF2B5EF4-FFF2-40B4-BE49-F238E27FC236}">
                  <a16:creationId xmlns:a16="http://schemas.microsoft.com/office/drawing/2014/main" id="{13380941-9BF8-F34A-A59B-A8152BFB1B03}"/>
                </a:ext>
              </a:extLst>
            </p:cNvPr>
            <p:cNvSpPr>
              <a:spLocks noChangeShapeType="1"/>
            </p:cNvSpPr>
            <p:nvPr/>
          </p:nvSpPr>
          <p:spPr bwMode="auto">
            <a:xfrm>
              <a:off x="4171" y="1348"/>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4" name="Line 182">
              <a:extLst>
                <a:ext uri="{FF2B5EF4-FFF2-40B4-BE49-F238E27FC236}">
                  <a16:creationId xmlns:a16="http://schemas.microsoft.com/office/drawing/2014/main" id="{393C86ED-01A2-094D-B61B-1D381F8EB0AD}"/>
                </a:ext>
              </a:extLst>
            </p:cNvPr>
            <p:cNvSpPr>
              <a:spLocks noChangeShapeType="1"/>
            </p:cNvSpPr>
            <p:nvPr/>
          </p:nvSpPr>
          <p:spPr bwMode="auto">
            <a:xfrm flipV="1">
              <a:off x="4175" y="1452"/>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5" name="Line 183">
              <a:extLst>
                <a:ext uri="{FF2B5EF4-FFF2-40B4-BE49-F238E27FC236}">
                  <a16:creationId xmlns:a16="http://schemas.microsoft.com/office/drawing/2014/main" id="{DC0C68A8-3F84-C44A-A9A6-4C9A1667B01D}"/>
                </a:ext>
              </a:extLst>
            </p:cNvPr>
            <p:cNvSpPr>
              <a:spLocks noChangeShapeType="1"/>
            </p:cNvSpPr>
            <p:nvPr/>
          </p:nvSpPr>
          <p:spPr bwMode="auto">
            <a:xfrm flipV="1">
              <a:off x="4175" y="1236"/>
              <a:ext cx="5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6" name="Line 184">
              <a:extLst>
                <a:ext uri="{FF2B5EF4-FFF2-40B4-BE49-F238E27FC236}">
                  <a16:creationId xmlns:a16="http://schemas.microsoft.com/office/drawing/2014/main" id="{770B3037-12C3-BC4D-B773-BB3578C7922D}"/>
                </a:ext>
              </a:extLst>
            </p:cNvPr>
            <p:cNvSpPr>
              <a:spLocks noChangeShapeType="1"/>
            </p:cNvSpPr>
            <p:nvPr/>
          </p:nvSpPr>
          <p:spPr bwMode="auto">
            <a:xfrm>
              <a:off x="4465" y="1061"/>
              <a:ext cx="2" cy="35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7" name="Line 185">
              <a:extLst>
                <a:ext uri="{FF2B5EF4-FFF2-40B4-BE49-F238E27FC236}">
                  <a16:creationId xmlns:a16="http://schemas.microsoft.com/office/drawing/2014/main" id="{C8FA8255-AAD9-C141-BDE0-DD4DB6225EB6}"/>
                </a:ext>
              </a:extLst>
            </p:cNvPr>
            <p:cNvSpPr>
              <a:spLocks noChangeShapeType="1"/>
            </p:cNvSpPr>
            <p:nvPr/>
          </p:nvSpPr>
          <p:spPr bwMode="auto">
            <a:xfrm>
              <a:off x="4187" y="230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8" name="Line 186">
              <a:extLst>
                <a:ext uri="{FF2B5EF4-FFF2-40B4-BE49-F238E27FC236}">
                  <a16:creationId xmlns:a16="http://schemas.microsoft.com/office/drawing/2014/main" id="{B3DA68A6-3634-F249-B2D3-CCA8BCE9B6D3}"/>
                </a:ext>
              </a:extLst>
            </p:cNvPr>
            <p:cNvSpPr>
              <a:spLocks noChangeShapeType="1"/>
            </p:cNvSpPr>
            <p:nvPr/>
          </p:nvSpPr>
          <p:spPr bwMode="auto">
            <a:xfrm>
              <a:off x="4187" y="2430"/>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9" name="Rectangle 187">
              <a:extLst>
                <a:ext uri="{FF2B5EF4-FFF2-40B4-BE49-F238E27FC236}">
                  <a16:creationId xmlns:a16="http://schemas.microsoft.com/office/drawing/2014/main" id="{0590F554-3A37-A84F-B636-CF8368CA8C97}"/>
                </a:ext>
              </a:extLst>
            </p:cNvPr>
            <p:cNvSpPr>
              <a:spLocks noChangeArrowheads="1"/>
            </p:cNvSpPr>
            <p:nvPr/>
          </p:nvSpPr>
          <p:spPr bwMode="auto">
            <a:xfrm>
              <a:off x="4109" y="202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4290" name="Line 188">
              <a:extLst>
                <a:ext uri="{FF2B5EF4-FFF2-40B4-BE49-F238E27FC236}">
                  <a16:creationId xmlns:a16="http://schemas.microsoft.com/office/drawing/2014/main" id="{A1BD34E6-441C-4045-B6C0-7F8030A7F75A}"/>
                </a:ext>
              </a:extLst>
            </p:cNvPr>
            <p:cNvSpPr>
              <a:spLocks noChangeShapeType="1"/>
            </p:cNvSpPr>
            <p:nvPr/>
          </p:nvSpPr>
          <p:spPr bwMode="auto">
            <a:xfrm>
              <a:off x="4187" y="266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1" name="Line 189">
              <a:extLst>
                <a:ext uri="{FF2B5EF4-FFF2-40B4-BE49-F238E27FC236}">
                  <a16:creationId xmlns:a16="http://schemas.microsoft.com/office/drawing/2014/main" id="{8BFB026D-8093-6942-81A2-B7527EFBE8B2}"/>
                </a:ext>
              </a:extLst>
            </p:cNvPr>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2" name="Line 190">
              <a:extLst>
                <a:ext uri="{FF2B5EF4-FFF2-40B4-BE49-F238E27FC236}">
                  <a16:creationId xmlns:a16="http://schemas.microsoft.com/office/drawing/2014/main" id="{534C5460-EBA7-9C4D-8AA2-220A6100064E}"/>
                </a:ext>
              </a:extLst>
            </p:cNvPr>
            <p:cNvSpPr>
              <a:spLocks noChangeShapeType="1"/>
            </p:cNvSpPr>
            <p:nvPr/>
          </p:nvSpPr>
          <p:spPr bwMode="auto">
            <a:xfrm>
              <a:off x="4179" y="3060"/>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3" name="Rectangle 191">
              <a:extLst>
                <a:ext uri="{FF2B5EF4-FFF2-40B4-BE49-F238E27FC236}">
                  <a16:creationId xmlns:a16="http://schemas.microsoft.com/office/drawing/2014/main" id="{E17B65C3-FDAA-B24A-BC23-57087A1CDB4F}"/>
                </a:ext>
              </a:extLst>
            </p:cNvPr>
            <p:cNvSpPr>
              <a:spLocks noChangeArrowheads="1"/>
            </p:cNvSpPr>
            <p:nvPr/>
          </p:nvSpPr>
          <p:spPr bwMode="auto">
            <a:xfrm>
              <a:off x="4136" y="2782"/>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4294" name="Line 192">
              <a:extLst>
                <a:ext uri="{FF2B5EF4-FFF2-40B4-BE49-F238E27FC236}">
                  <a16:creationId xmlns:a16="http://schemas.microsoft.com/office/drawing/2014/main" id="{26354320-982A-5742-84A4-658472C865ED}"/>
                </a:ext>
              </a:extLst>
            </p:cNvPr>
            <p:cNvSpPr>
              <a:spLocks noChangeShapeType="1"/>
            </p:cNvSpPr>
            <p:nvPr/>
          </p:nvSpPr>
          <p:spPr bwMode="auto">
            <a:xfrm flipV="1">
              <a:off x="4187" y="2548"/>
              <a:ext cx="54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5" name="Line 193">
              <a:extLst>
                <a:ext uri="{FF2B5EF4-FFF2-40B4-BE49-F238E27FC236}">
                  <a16:creationId xmlns:a16="http://schemas.microsoft.com/office/drawing/2014/main" id="{04DFA646-C23C-8049-BD7B-7B880C598DDF}"/>
                </a:ext>
              </a:extLst>
            </p:cNvPr>
            <p:cNvSpPr>
              <a:spLocks noChangeShapeType="1"/>
            </p:cNvSpPr>
            <p:nvPr/>
          </p:nvSpPr>
          <p:spPr bwMode="auto">
            <a:xfrm flipV="1">
              <a:off x="4177" y="100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6" name="Rectangle 194">
              <a:extLst>
                <a:ext uri="{FF2B5EF4-FFF2-40B4-BE49-F238E27FC236}">
                  <a16:creationId xmlns:a16="http://schemas.microsoft.com/office/drawing/2014/main" id="{954A172B-9548-3F46-A754-16017341FB5A}"/>
                </a:ext>
              </a:extLst>
            </p:cNvPr>
            <p:cNvSpPr>
              <a:spLocks noChangeArrowheads="1"/>
            </p:cNvSpPr>
            <p:nvPr/>
          </p:nvSpPr>
          <p:spPr bwMode="auto">
            <a:xfrm>
              <a:off x="4161" y="3350"/>
              <a:ext cx="600" cy="648"/>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97" name="AutoShape 195">
              <a:extLst>
                <a:ext uri="{FF2B5EF4-FFF2-40B4-BE49-F238E27FC236}">
                  <a16:creationId xmlns:a16="http://schemas.microsoft.com/office/drawing/2014/main" id="{C3FE27A1-0CBA-914F-A18C-A41F99748EB3}"/>
                </a:ext>
              </a:extLst>
            </p:cNvPr>
            <p:cNvSpPr>
              <a:spLocks noChangeArrowheads="1"/>
            </p:cNvSpPr>
            <p:nvPr/>
          </p:nvSpPr>
          <p:spPr bwMode="auto">
            <a:xfrm>
              <a:off x="4171" y="3247"/>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98" name="Rectangle 196">
              <a:extLst>
                <a:ext uri="{FF2B5EF4-FFF2-40B4-BE49-F238E27FC236}">
                  <a16:creationId xmlns:a16="http://schemas.microsoft.com/office/drawing/2014/main" id="{62234E7A-A935-8B43-869A-857AAA40C79C}"/>
                </a:ext>
              </a:extLst>
            </p:cNvPr>
            <p:cNvSpPr>
              <a:spLocks noChangeArrowheads="1"/>
            </p:cNvSpPr>
            <p:nvPr/>
          </p:nvSpPr>
          <p:spPr bwMode="auto">
            <a:xfrm>
              <a:off x="4164" y="3214"/>
              <a:ext cx="4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4299" name="Line 197">
              <a:extLst>
                <a:ext uri="{FF2B5EF4-FFF2-40B4-BE49-F238E27FC236}">
                  <a16:creationId xmlns:a16="http://schemas.microsoft.com/office/drawing/2014/main" id="{466D9CD5-4339-0947-A00B-88FBD7907545}"/>
                </a:ext>
              </a:extLst>
            </p:cNvPr>
            <p:cNvSpPr>
              <a:spLocks noChangeShapeType="1"/>
            </p:cNvSpPr>
            <p:nvPr/>
          </p:nvSpPr>
          <p:spPr bwMode="auto">
            <a:xfrm>
              <a:off x="4190" y="342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0" name="Line 198">
              <a:extLst>
                <a:ext uri="{FF2B5EF4-FFF2-40B4-BE49-F238E27FC236}">
                  <a16:creationId xmlns:a16="http://schemas.microsoft.com/office/drawing/2014/main" id="{8E5E6E6B-78E2-5E4C-B0E8-C5D805D40B5F}"/>
                </a:ext>
              </a:extLst>
            </p:cNvPr>
            <p:cNvSpPr>
              <a:spLocks noChangeShapeType="1"/>
            </p:cNvSpPr>
            <p:nvPr/>
          </p:nvSpPr>
          <p:spPr bwMode="auto">
            <a:xfrm flipV="1">
              <a:off x="4191" y="351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 name="Line 199">
              <a:extLst>
                <a:ext uri="{FF2B5EF4-FFF2-40B4-BE49-F238E27FC236}">
                  <a16:creationId xmlns:a16="http://schemas.microsoft.com/office/drawing/2014/main" id="{6223DD87-EF2F-E948-96EC-3A082463FAA3}"/>
                </a:ext>
              </a:extLst>
            </p:cNvPr>
            <p:cNvSpPr>
              <a:spLocks noChangeShapeType="1"/>
            </p:cNvSpPr>
            <p:nvPr/>
          </p:nvSpPr>
          <p:spPr bwMode="auto">
            <a:xfrm flipV="1">
              <a:off x="4192" y="360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 name="Line 200">
              <a:extLst>
                <a:ext uri="{FF2B5EF4-FFF2-40B4-BE49-F238E27FC236}">
                  <a16:creationId xmlns:a16="http://schemas.microsoft.com/office/drawing/2014/main" id="{DF9959FD-1907-4948-B93C-53CE4B669B77}"/>
                </a:ext>
              </a:extLst>
            </p:cNvPr>
            <p:cNvSpPr>
              <a:spLocks noChangeShapeType="1"/>
            </p:cNvSpPr>
            <p:nvPr/>
          </p:nvSpPr>
          <p:spPr bwMode="auto">
            <a:xfrm>
              <a:off x="4193" y="369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 name="Line 201">
              <a:extLst>
                <a:ext uri="{FF2B5EF4-FFF2-40B4-BE49-F238E27FC236}">
                  <a16:creationId xmlns:a16="http://schemas.microsoft.com/office/drawing/2014/main" id="{BA6DDE0B-3E8F-6447-8D6E-43E68789C09A}"/>
                </a:ext>
              </a:extLst>
            </p:cNvPr>
            <p:cNvSpPr>
              <a:spLocks noChangeShapeType="1"/>
            </p:cNvSpPr>
            <p:nvPr/>
          </p:nvSpPr>
          <p:spPr bwMode="auto">
            <a:xfrm>
              <a:off x="4195" y="387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 name="Line 202">
              <a:extLst>
                <a:ext uri="{FF2B5EF4-FFF2-40B4-BE49-F238E27FC236}">
                  <a16:creationId xmlns:a16="http://schemas.microsoft.com/office/drawing/2014/main" id="{60BF86D2-D0BA-1C41-9A82-9ED570216371}"/>
                </a:ext>
              </a:extLst>
            </p:cNvPr>
            <p:cNvSpPr>
              <a:spLocks noChangeShapeType="1"/>
            </p:cNvSpPr>
            <p:nvPr/>
          </p:nvSpPr>
          <p:spPr bwMode="auto">
            <a:xfrm flipV="1">
              <a:off x="4195" y="396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 name="AutoShape 203">
              <a:extLst>
                <a:ext uri="{FF2B5EF4-FFF2-40B4-BE49-F238E27FC236}">
                  <a16:creationId xmlns:a16="http://schemas.microsoft.com/office/drawing/2014/main" id="{D95C9F3E-EDE7-074D-8758-528F369F9FE6}"/>
                </a:ext>
              </a:extLst>
            </p:cNvPr>
            <p:cNvSpPr>
              <a:spLocks noChangeArrowheads="1"/>
            </p:cNvSpPr>
            <p:nvPr/>
          </p:nvSpPr>
          <p:spPr bwMode="auto">
            <a:xfrm>
              <a:off x="4154" y="366"/>
              <a:ext cx="460" cy="157"/>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6" name="Rectangle 204">
              <a:extLst>
                <a:ext uri="{FF2B5EF4-FFF2-40B4-BE49-F238E27FC236}">
                  <a16:creationId xmlns:a16="http://schemas.microsoft.com/office/drawing/2014/main" id="{0218ED0B-2DBB-6041-A30E-3079874FF5B7}"/>
                </a:ext>
              </a:extLst>
            </p:cNvPr>
            <p:cNvSpPr>
              <a:spLocks noChangeArrowheads="1"/>
            </p:cNvSpPr>
            <p:nvPr/>
          </p:nvSpPr>
          <p:spPr bwMode="auto">
            <a:xfrm>
              <a:off x="4153" y="467"/>
              <a:ext cx="600" cy="27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 name="AutoShape 205">
              <a:extLst>
                <a:ext uri="{FF2B5EF4-FFF2-40B4-BE49-F238E27FC236}">
                  <a16:creationId xmlns:a16="http://schemas.microsoft.com/office/drawing/2014/main" id="{8756D197-D35B-A146-9A71-4A9250C55B8B}"/>
                </a:ext>
              </a:extLst>
            </p:cNvPr>
            <p:cNvSpPr>
              <a:spLocks noChangeArrowheads="1"/>
            </p:cNvSpPr>
            <p:nvPr/>
          </p:nvSpPr>
          <p:spPr bwMode="auto">
            <a:xfrm>
              <a:off x="4166" y="408"/>
              <a:ext cx="436" cy="15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8" name="Rectangle 206">
              <a:extLst>
                <a:ext uri="{FF2B5EF4-FFF2-40B4-BE49-F238E27FC236}">
                  <a16:creationId xmlns:a16="http://schemas.microsoft.com/office/drawing/2014/main" id="{1D00CE56-369E-FA44-804B-6A398671FE5B}"/>
                </a:ext>
              </a:extLst>
            </p:cNvPr>
            <p:cNvSpPr>
              <a:spLocks noChangeArrowheads="1"/>
            </p:cNvSpPr>
            <p:nvPr/>
          </p:nvSpPr>
          <p:spPr bwMode="auto">
            <a:xfrm>
              <a:off x="4097" y="354"/>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    ANARKI</a:t>
              </a:r>
            </a:p>
          </p:txBody>
        </p:sp>
        <p:sp>
          <p:nvSpPr>
            <p:cNvPr id="4309" name="Line 207">
              <a:extLst>
                <a:ext uri="{FF2B5EF4-FFF2-40B4-BE49-F238E27FC236}">
                  <a16:creationId xmlns:a16="http://schemas.microsoft.com/office/drawing/2014/main" id="{D1D39D93-B6D0-2046-A608-855BDEBD1264}"/>
                </a:ext>
              </a:extLst>
            </p:cNvPr>
            <p:cNvSpPr>
              <a:spLocks noChangeShapeType="1"/>
            </p:cNvSpPr>
            <p:nvPr/>
          </p:nvSpPr>
          <p:spPr bwMode="auto">
            <a:xfrm>
              <a:off x="4177" y="70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 name="Line 208">
              <a:extLst>
                <a:ext uri="{FF2B5EF4-FFF2-40B4-BE49-F238E27FC236}">
                  <a16:creationId xmlns:a16="http://schemas.microsoft.com/office/drawing/2014/main" id="{1BFCD359-D408-BA4C-8202-0A924966A1B8}"/>
                </a:ext>
              </a:extLst>
            </p:cNvPr>
            <p:cNvSpPr>
              <a:spLocks noChangeShapeType="1"/>
            </p:cNvSpPr>
            <p:nvPr/>
          </p:nvSpPr>
          <p:spPr bwMode="auto">
            <a:xfrm flipV="1">
              <a:off x="4177" y="585"/>
              <a:ext cx="544"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 name="Rectangle 209">
              <a:extLst>
                <a:ext uri="{FF2B5EF4-FFF2-40B4-BE49-F238E27FC236}">
                  <a16:creationId xmlns:a16="http://schemas.microsoft.com/office/drawing/2014/main" id="{A3D8A17A-D534-CC44-85B0-C1DE200ECC0F}"/>
                </a:ext>
              </a:extLst>
            </p:cNvPr>
            <p:cNvSpPr>
              <a:spLocks noChangeArrowheads="1"/>
            </p:cNvSpPr>
            <p:nvPr/>
          </p:nvSpPr>
          <p:spPr bwMode="auto">
            <a:xfrm>
              <a:off x="4145" y="798"/>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4312" name="Line 210">
              <a:extLst>
                <a:ext uri="{FF2B5EF4-FFF2-40B4-BE49-F238E27FC236}">
                  <a16:creationId xmlns:a16="http://schemas.microsoft.com/office/drawing/2014/main" id="{C670BC36-EDD9-F140-8F11-E3D1B0A26457}"/>
                </a:ext>
              </a:extLst>
            </p:cNvPr>
            <p:cNvSpPr>
              <a:spLocks noChangeShapeType="1"/>
            </p:cNvSpPr>
            <p:nvPr/>
          </p:nvSpPr>
          <p:spPr bwMode="auto">
            <a:xfrm>
              <a:off x="4199" y="379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 name="Rectangle 211">
              <a:extLst>
                <a:ext uri="{FF2B5EF4-FFF2-40B4-BE49-F238E27FC236}">
                  <a16:creationId xmlns:a16="http://schemas.microsoft.com/office/drawing/2014/main" id="{6C073EB1-F597-DA4F-9619-11A0D7678EB0}"/>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436" name="Rectangle 212">
              <a:extLst>
                <a:ext uri="{FF2B5EF4-FFF2-40B4-BE49-F238E27FC236}">
                  <a16:creationId xmlns:a16="http://schemas.microsoft.com/office/drawing/2014/main" id="{D9C7B96B-CB6C-A541-A80C-79A46F3B34C9}"/>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37" name="Rectangle 213">
              <a:extLst>
                <a:ext uri="{FF2B5EF4-FFF2-40B4-BE49-F238E27FC236}">
                  <a16:creationId xmlns:a16="http://schemas.microsoft.com/office/drawing/2014/main" id="{B679F2CE-537E-0943-B648-ABF24F1C645A}"/>
                </a:ext>
              </a:extLst>
            </p:cNvPr>
            <p:cNvSpPr>
              <a:spLocks noChangeArrowheads="1"/>
            </p:cNvSpPr>
            <p:nvPr/>
          </p:nvSpPr>
          <p:spPr bwMode="auto">
            <a:xfrm>
              <a:off x="2581" y="1261"/>
              <a:ext cx="1024" cy="2734"/>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38" name="Oval 214">
              <a:extLst>
                <a:ext uri="{FF2B5EF4-FFF2-40B4-BE49-F238E27FC236}">
                  <a16:creationId xmlns:a16="http://schemas.microsoft.com/office/drawing/2014/main" id="{666FC39D-59DA-1A4B-ADD5-BC084BD476A5}"/>
                </a:ext>
              </a:extLst>
            </p:cNvPr>
            <p:cNvSpPr>
              <a:spLocks noChangeArrowheads="1"/>
            </p:cNvSpPr>
            <p:nvPr/>
          </p:nvSpPr>
          <p:spPr bwMode="auto">
            <a:xfrm>
              <a:off x="3655" y="404"/>
              <a:ext cx="470" cy="2423"/>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39" name="Oval 215">
              <a:extLst>
                <a:ext uri="{FF2B5EF4-FFF2-40B4-BE49-F238E27FC236}">
                  <a16:creationId xmlns:a16="http://schemas.microsoft.com/office/drawing/2014/main" id="{C264A457-DB7B-B246-9AC7-9BADE4460231}"/>
                </a:ext>
              </a:extLst>
            </p:cNvPr>
            <p:cNvSpPr>
              <a:spLocks noChangeArrowheads="1"/>
            </p:cNvSpPr>
            <p:nvPr/>
          </p:nvSpPr>
          <p:spPr bwMode="auto">
            <a:xfrm>
              <a:off x="3883" y="277"/>
              <a:ext cx="960" cy="288"/>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41" name="Oval 217">
              <a:extLst>
                <a:ext uri="{FF2B5EF4-FFF2-40B4-BE49-F238E27FC236}">
                  <a16:creationId xmlns:a16="http://schemas.microsoft.com/office/drawing/2014/main" id="{C7355315-EEF5-0A44-ABFB-044F35DB488C}"/>
                </a:ext>
              </a:extLst>
            </p:cNvPr>
            <p:cNvSpPr>
              <a:spLocks noChangeArrowheads="1"/>
            </p:cNvSpPr>
            <p:nvPr/>
          </p:nvSpPr>
          <p:spPr bwMode="auto">
            <a:xfrm>
              <a:off x="3947" y="1930"/>
              <a:ext cx="960" cy="288"/>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319" name="Group 226">
              <a:extLst>
                <a:ext uri="{FF2B5EF4-FFF2-40B4-BE49-F238E27FC236}">
                  <a16:creationId xmlns:a16="http://schemas.microsoft.com/office/drawing/2014/main" id="{7BB81119-7802-754F-8092-086277FCFB73}"/>
                </a:ext>
              </a:extLst>
            </p:cNvPr>
            <p:cNvGrpSpPr>
              <a:grpSpLocks/>
            </p:cNvGrpSpPr>
            <p:nvPr/>
          </p:nvGrpSpPr>
          <p:grpSpPr bwMode="auto">
            <a:xfrm>
              <a:off x="3289" y="879"/>
              <a:ext cx="1739" cy="2716"/>
              <a:chOff x="3289" y="879"/>
              <a:chExt cx="1739" cy="2716"/>
            </a:xfrm>
          </p:grpSpPr>
          <p:grpSp>
            <p:nvGrpSpPr>
              <p:cNvPr id="4322" name="Group 227">
                <a:extLst>
                  <a:ext uri="{FF2B5EF4-FFF2-40B4-BE49-F238E27FC236}">
                    <a16:creationId xmlns:a16="http://schemas.microsoft.com/office/drawing/2014/main" id="{65C565D1-AC71-A14C-B523-04118672716C}"/>
                  </a:ext>
                </a:extLst>
              </p:cNvPr>
              <p:cNvGrpSpPr>
                <a:grpSpLocks/>
              </p:cNvGrpSpPr>
              <p:nvPr/>
            </p:nvGrpSpPr>
            <p:grpSpPr bwMode="auto">
              <a:xfrm>
                <a:off x="3289" y="1430"/>
                <a:ext cx="291" cy="260"/>
                <a:chOff x="1609" y="1232"/>
                <a:chExt cx="291" cy="260"/>
              </a:xfrm>
            </p:grpSpPr>
            <p:grpSp>
              <p:nvGrpSpPr>
                <p:cNvPr id="4356" name="Group 228">
                  <a:extLst>
                    <a:ext uri="{FF2B5EF4-FFF2-40B4-BE49-F238E27FC236}">
                      <a16:creationId xmlns:a16="http://schemas.microsoft.com/office/drawing/2014/main" id="{F89D1D70-336F-F54C-A0A3-EF6C29772A6A}"/>
                    </a:ext>
                  </a:extLst>
                </p:cNvPr>
                <p:cNvGrpSpPr>
                  <a:grpSpLocks/>
                </p:cNvGrpSpPr>
                <p:nvPr/>
              </p:nvGrpSpPr>
              <p:grpSpPr bwMode="auto">
                <a:xfrm>
                  <a:off x="1620" y="1232"/>
                  <a:ext cx="236" cy="260"/>
                  <a:chOff x="1558" y="1007"/>
                  <a:chExt cx="2107" cy="1949"/>
                </a:xfrm>
              </p:grpSpPr>
              <p:grpSp>
                <p:nvGrpSpPr>
                  <p:cNvPr id="4358" name="Group 230">
                    <a:extLst>
                      <a:ext uri="{FF2B5EF4-FFF2-40B4-BE49-F238E27FC236}">
                        <a16:creationId xmlns:a16="http://schemas.microsoft.com/office/drawing/2014/main" id="{00106CB7-82AA-054A-82AF-CC8B0CECC086}"/>
                      </a:ext>
                    </a:extLst>
                  </p:cNvPr>
                  <p:cNvGrpSpPr>
                    <a:grpSpLocks/>
                  </p:cNvGrpSpPr>
                  <p:nvPr/>
                </p:nvGrpSpPr>
                <p:grpSpPr bwMode="auto">
                  <a:xfrm>
                    <a:off x="1558" y="1205"/>
                    <a:ext cx="2107" cy="1420"/>
                    <a:chOff x="578" y="2316"/>
                    <a:chExt cx="2105" cy="1421"/>
                  </a:xfrm>
                </p:grpSpPr>
                <p:sp>
                  <p:nvSpPr>
                    <p:cNvPr id="4364" name="Freeform 231" descr="Cork">
                      <a:extLst>
                        <a:ext uri="{FF2B5EF4-FFF2-40B4-BE49-F238E27FC236}">
                          <a16:creationId xmlns:a16="http://schemas.microsoft.com/office/drawing/2014/main" id="{8EBEAEAB-00B9-9449-8935-40777E9D3CD6}"/>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65" name="Freeform 232" descr="Cork">
                      <a:extLst>
                        <a:ext uri="{FF2B5EF4-FFF2-40B4-BE49-F238E27FC236}">
                          <a16:creationId xmlns:a16="http://schemas.microsoft.com/office/drawing/2014/main" id="{BC9F1666-837C-524A-B4DC-4D1C01B76296}"/>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59" name="Freeform 234">
                    <a:extLst>
                      <a:ext uri="{FF2B5EF4-FFF2-40B4-BE49-F238E27FC236}">
                        <a16:creationId xmlns:a16="http://schemas.microsoft.com/office/drawing/2014/main" id="{C4B39C29-04C5-8A48-AD9E-2EFF694F772C}"/>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0" name="Freeform 235">
                    <a:extLst>
                      <a:ext uri="{FF2B5EF4-FFF2-40B4-BE49-F238E27FC236}">
                        <a16:creationId xmlns:a16="http://schemas.microsoft.com/office/drawing/2014/main" id="{63CAF81B-B79B-5A46-94C0-FB0A09220643}"/>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1" name="Freeform 236">
                    <a:extLst>
                      <a:ext uri="{FF2B5EF4-FFF2-40B4-BE49-F238E27FC236}">
                        <a16:creationId xmlns:a16="http://schemas.microsoft.com/office/drawing/2014/main" id="{046E07B8-4590-2E4E-A203-2F8BA1BBB4EE}"/>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2" name="Freeform 237">
                    <a:extLst>
                      <a:ext uri="{FF2B5EF4-FFF2-40B4-BE49-F238E27FC236}">
                        <a16:creationId xmlns:a16="http://schemas.microsoft.com/office/drawing/2014/main" id="{25E9134E-A679-8D43-9B00-BDCCC5963AD3}"/>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3" name="Freeform 238">
                    <a:extLst>
                      <a:ext uri="{FF2B5EF4-FFF2-40B4-BE49-F238E27FC236}">
                        <a16:creationId xmlns:a16="http://schemas.microsoft.com/office/drawing/2014/main" id="{A5BB12CF-9614-5D42-B0BE-80D0A4A3CBD4}"/>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57" name="Rectangle 239">
                  <a:extLst>
                    <a:ext uri="{FF2B5EF4-FFF2-40B4-BE49-F238E27FC236}">
                      <a16:creationId xmlns:a16="http://schemas.microsoft.com/office/drawing/2014/main" id="{289ECCF9-1A75-014F-982A-F8131366AC98}"/>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grpSp>
            <p:nvGrpSpPr>
              <p:cNvPr id="4323" name="Group 240">
                <a:extLst>
                  <a:ext uri="{FF2B5EF4-FFF2-40B4-BE49-F238E27FC236}">
                    <a16:creationId xmlns:a16="http://schemas.microsoft.com/office/drawing/2014/main" id="{6D4AF6D8-C803-2F4B-9CAA-192A5E3E4478}"/>
                  </a:ext>
                </a:extLst>
              </p:cNvPr>
              <p:cNvGrpSpPr>
                <a:grpSpLocks/>
              </p:cNvGrpSpPr>
              <p:nvPr/>
            </p:nvGrpSpPr>
            <p:grpSpPr bwMode="auto">
              <a:xfrm>
                <a:off x="3292" y="3335"/>
                <a:ext cx="277" cy="260"/>
                <a:chOff x="1609" y="1232"/>
                <a:chExt cx="277" cy="260"/>
              </a:xfrm>
            </p:grpSpPr>
            <p:grpSp>
              <p:nvGrpSpPr>
                <p:cNvPr id="4346" name="Group 241">
                  <a:extLst>
                    <a:ext uri="{FF2B5EF4-FFF2-40B4-BE49-F238E27FC236}">
                      <a16:creationId xmlns:a16="http://schemas.microsoft.com/office/drawing/2014/main" id="{F774975E-00C6-BD47-805C-960D3DDDB50E}"/>
                    </a:ext>
                  </a:extLst>
                </p:cNvPr>
                <p:cNvGrpSpPr>
                  <a:grpSpLocks/>
                </p:cNvGrpSpPr>
                <p:nvPr/>
              </p:nvGrpSpPr>
              <p:grpSpPr bwMode="auto">
                <a:xfrm>
                  <a:off x="1620" y="1232"/>
                  <a:ext cx="236" cy="260"/>
                  <a:chOff x="1558" y="1007"/>
                  <a:chExt cx="2107" cy="1949"/>
                </a:xfrm>
              </p:grpSpPr>
              <p:grpSp>
                <p:nvGrpSpPr>
                  <p:cNvPr id="4348" name="Group 243">
                    <a:extLst>
                      <a:ext uri="{FF2B5EF4-FFF2-40B4-BE49-F238E27FC236}">
                        <a16:creationId xmlns:a16="http://schemas.microsoft.com/office/drawing/2014/main" id="{BE0E10F6-BDCA-7841-8A5C-A15479539497}"/>
                      </a:ext>
                    </a:extLst>
                  </p:cNvPr>
                  <p:cNvGrpSpPr>
                    <a:grpSpLocks/>
                  </p:cNvGrpSpPr>
                  <p:nvPr/>
                </p:nvGrpSpPr>
                <p:grpSpPr bwMode="auto">
                  <a:xfrm>
                    <a:off x="1558" y="1205"/>
                    <a:ext cx="2107" cy="1420"/>
                    <a:chOff x="578" y="2316"/>
                    <a:chExt cx="2105" cy="1421"/>
                  </a:xfrm>
                </p:grpSpPr>
                <p:sp>
                  <p:nvSpPr>
                    <p:cNvPr id="4354" name="Freeform 244" descr="Cork">
                      <a:extLst>
                        <a:ext uri="{FF2B5EF4-FFF2-40B4-BE49-F238E27FC236}">
                          <a16:creationId xmlns:a16="http://schemas.microsoft.com/office/drawing/2014/main" id="{DA1147D7-FE34-794B-8EA4-79C03375F0E3}"/>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55" name="Freeform 245" descr="Cork">
                      <a:extLst>
                        <a:ext uri="{FF2B5EF4-FFF2-40B4-BE49-F238E27FC236}">
                          <a16:creationId xmlns:a16="http://schemas.microsoft.com/office/drawing/2014/main" id="{C50A91C3-D5B8-1A43-991F-42E6D42A22B5}"/>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49" name="Freeform 247">
                    <a:extLst>
                      <a:ext uri="{FF2B5EF4-FFF2-40B4-BE49-F238E27FC236}">
                        <a16:creationId xmlns:a16="http://schemas.microsoft.com/office/drawing/2014/main" id="{C5C289AA-6A39-4946-990F-671C8235963A}"/>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0" name="Freeform 248">
                    <a:extLst>
                      <a:ext uri="{FF2B5EF4-FFF2-40B4-BE49-F238E27FC236}">
                        <a16:creationId xmlns:a16="http://schemas.microsoft.com/office/drawing/2014/main" id="{7803A8C9-B26F-554F-ADD8-24A4322F3451}"/>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1" name="Freeform 249">
                    <a:extLst>
                      <a:ext uri="{FF2B5EF4-FFF2-40B4-BE49-F238E27FC236}">
                        <a16:creationId xmlns:a16="http://schemas.microsoft.com/office/drawing/2014/main" id="{782F690D-4F0F-B044-A52C-04D352672956}"/>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2" name="Freeform 250">
                    <a:extLst>
                      <a:ext uri="{FF2B5EF4-FFF2-40B4-BE49-F238E27FC236}">
                        <a16:creationId xmlns:a16="http://schemas.microsoft.com/office/drawing/2014/main" id="{1840459C-86EF-004B-8190-EE144942A5E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3" name="Freeform 251">
                    <a:extLst>
                      <a:ext uri="{FF2B5EF4-FFF2-40B4-BE49-F238E27FC236}">
                        <a16:creationId xmlns:a16="http://schemas.microsoft.com/office/drawing/2014/main" id="{EA6EE9CE-E572-564B-B035-6E25841AEBDF}"/>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47" name="Rectangle 252">
                  <a:extLst>
                    <a:ext uri="{FF2B5EF4-FFF2-40B4-BE49-F238E27FC236}">
                      <a16:creationId xmlns:a16="http://schemas.microsoft.com/office/drawing/2014/main" id="{F28C9BEE-0833-6A42-A8FB-A02F2D81D865}"/>
                    </a:ext>
                  </a:extLst>
                </p:cNvPr>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grpSp>
            <p:nvGrpSpPr>
              <p:cNvPr id="4324" name="Group 253">
                <a:extLst>
                  <a:ext uri="{FF2B5EF4-FFF2-40B4-BE49-F238E27FC236}">
                    <a16:creationId xmlns:a16="http://schemas.microsoft.com/office/drawing/2014/main" id="{886FB2A8-B15C-804A-A01B-89C85A73D8F2}"/>
                  </a:ext>
                </a:extLst>
              </p:cNvPr>
              <p:cNvGrpSpPr>
                <a:grpSpLocks/>
              </p:cNvGrpSpPr>
              <p:nvPr/>
            </p:nvGrpSpPr>
            <p:grpSpPr bwMode="auto">
              <a:xfrm>
                <a:off x="4781" y="879"/>
                <a:ext cx="247" cy="260"/>
                <a:chOff x="1609" y="1232"/>
                <a:chExt cx="247" cy="260"/>
              </a:xfrm>
            </p:grpSpPr>
            <p:grpSp>
              <p:nvGrpSpPr>
                <p:cNvPr id="4336" name="Group 254">
                  <a:extLst>
                    <a:ext uri="{FF2B5EF4-FFF2-40B4-BE49-F238E27FC236}">
                      <a16:creationId xmlns:a16="http://schemas.microsoft.com/office/drawing/2014/main" id="{672FA7DC-F789-E042-925C-790E7A5A1B75}"/>
                    </a:ext>
                  </a:extLst>
                </p:cNvPr>
                <p:cNvGrpSpPr>
                  <a:grpSpLocks/>
                </p:cNvGrpSpPr>
                <p:nvPr/>
              </p:nvGrpSpPr>
              <p:grpSpPr bwMode="auto">
                <a:xfrm>
                  <a:off x="1620" y="1232"/>
                  <a:ext cx="236" cy="260"/>
                  <a:chOff x="1558" y="1007"/>
                  <a:chExt cx="2107" cy="1949"/>
                </a:xfrm>
              </p:grpSpPr>
              <p:grpSp>
                <p:nvGrpSpPr>
                  <p:cNvPr id="4338" name="Group 256">
                    <a:extLst>
                      <a:ext uri="{FF2B5EF4-FFF2-40B4-BE49-F238E27FC236}">
                        <a16:creationId xmlns:a16="http://schemas.microsoft.com/office/drawing/2014/main" id="{D66FE0B7-C891-644E-B1FE-C3FFD8762D36}"/>
                      </a:ext>
                    </a:extLst>
                  </p:cNvPr>
                  <p:cNvGrpSpPr>
                    <a:grpSpLocks/>
                  </p:cNvGrpSpPr>
                  <p:nvPr/>
                </p:nvGrpSpPr>
                <p:grpSpPr bwMode="auto">
                  <a:xfrm>
                    <a:off x="1558" y="1205"/>
                    <a:ext cx="2107" cy="1420"/>
                    <a:chOff x="578" y="2316"/>
                    <a:chExt cx="2105" cy="1421"/>
                  </a:xfrm>
                </p:grpSpPr>
                <p:sp>
                  <p:nvSpPr>
                    <p:cNvPr id="4344" name="Freeform 257" descr="Cork">
                      <a:extLst>
                        <a:ext uri="{FF2B5EF4-FFF2-40B4-BE49-F238E27FC236}">
                          <a16:creationId xmlns:a16="http://schemas.microsoft.com/office/drawing/2014/main" id="{BA08E0E0-72D9-4440-BF34-ED145CF0B30B}"/>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45" name="Freeform 258" descr="Cork">
                      <a:extLst>
                        <a:ext uri="{FF2B5EF4-FFF2-40B4-BE49-F238E27FC236}">
                          <a16:creationId xmlns:a16="http://schemas.microsoft.com/office/drawing/2014/main" id="{BBE8193A-C9B3-9040-9F48-DF218F159BDF}"/>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39" name="Freeform 260">
                    <a:extLst>
                      <a:ext uri="{FF2B5EF4-FFF2-40B4-BE49-F238E27FC236}">
                        <a16:creationId xmlns:a16="http://schemas.microsoft.com/office/drawing/2014/main" id="{77918F04-6E56-7546-A59D-11B2DDA73BD2}"/>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0" name="Freeform 261">
                    <a:extLst>
                      <a:ext uri="{FF2B5EF4-FFF2-40B4-BE49-F238E27FC236}">
                        <a16:creationId xmlns:a16="http://schemas.microsoft.com/office/drawing/2014/main" id="{A011C60C-5708-5E43-88B1-C4B187F2BAF6}"/>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1" name="Freeform 262">
                    <a:extLst>
                      <a:ext uri="{FF2B5EF4-FFF2-40B4-BE49-F238E27FC236}">
                        <a16:creationId xmlns:a16="http://schemas.microsoft.com/office/drawing/2014/main" id="{4CE5CFC1-610B-324D-AE71-2666F04304CB}"/>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2" name="Freeform 263">
                    <a:extLst>
                      <a:ext uri="{FF2B5EF4-FFF2-40B4-BE49-F238E27FC236}">
                        <a16:creationId xmlns:a16="http://schemas.microsoft.com/office/drawing/2014/main" id="{03A30D79-5D1A-6745-883A-F952E094DEB4}"/>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3" name="Freeform 264">
                    <a:extLst>
                      <a:ext uri="{FF2B5EF4-FFF2-40B4-BE49-F238E27FC236}">
                        <a16:creationId xmlns:a16="http://schemas.microsoft.com/office/drawing/2014/main" id="{55D0C2AC-878A-5D43-AD37-58476D8FFFC4}"/>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37" name="Rectangle 265">
                  <a:extLst>
                    <a:ext uri="{FF2B5EF4-FFF2-40B4-BE49-F238E27FC236}">
                      <a16:creationId xmlns:a16="http://schemas.microsoft.com/office/drawing/2014/main" id="{55EF1F8E-AA09-FC4F-A907-6D889137C9C0}"/>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nvGrpSpPr>
              <p:cNvPr id="4325" name="Group 266">
                <a:extLst>
                  <a:ext uri="{FF2B5EF4-FFF2-40B4-BE49-F238E27FC236}">
                    <a16:creationId xmlns:a16="http://schemas.microsoft.com/office/drawing/2014/main" id="{CEB95A8E-C4B3-DB4A-8359-656D349F8650}"/>
                  </a:ext>
                </a:extLst>
              </p:cNvPr>
              <p:cNvGrpSpPr>
                <a:grpSpLocks/>
              </p:cNvGrpSpPr>
              <p:nvPr/>
            </p:nvGrpSpPr>
            <p:grpSpPr bwMode="auto">
              <a:xfrm>
                <a:off x="4781" y="1391"/>
                <a:ext cx="247" cy="260"/>
                <a:chOff x="1609" y="1232"/>
                <a:chExt cx="247" cy="260"/>
              </a:xfrm>
            </p:grpSpPr>
            <p:grpSp>
              <p:nvGrpSpPr>
                <p:cNvPr id="4326" name="Group 267">
                  <a:extLst>
                    <a:ext uri="{FF2B5EF4-FFF2-40B4-BE49-F238E27FC236}">
                      <a16:creationId xmlns:a16="http://schemas.microsoft.com/office/drawing/2014/main" id="{8245E321-D911-8545-992A-AE16C85166C0}"/>
                    </a:ext>
                  </a:extLst>
                </p:cNvPr>
                <p:cNvGrpSpPr>
                  <a:grpSpLocks/>
                </p:cNvGrpSpPr>
                <p:nvPr/>
              </p:nvGrpSpPr>
              <p:grpSpPr bwMode="auto">
                <a:xfrm>
                  <a:off x="1620" y="1232"/>
                  <a:ext cx="236" cy="260"/>
                  <a:chOff x="1558" y="1007"/>
                  <a:chExt cx="2107" cy="1949"/>
                </a:xfrm>
              </p:grpSpPr>
              <p:grpSp>
                <p:nvGrpSpPr>
                  <p:cNvPr id="4328" name="Group 269">
                    <a:extLst>
                      <a:ext uri="{FF2B5EF4-FFF2-40B4-BE49-F238E27FC236}">
                        <a16:creationId xmlns:a16="http://schemas.microsoft.com/office/drawing/2014/main" id="{867AD409-68C4-8042-A8E7-567BB7386F4B}"/>
                      </a:ext>
                    </a:extLst>
                  </p:cNvPr>
                  <p:cNvGrpSpPr>
                    <a:grpSpLocks/>
                  </p:cNvGrpSpPr>
                  <p:nvPr/>
                </p:nvGrpSpPr>
                <p:grpSpPr bwMode="auto">
                  <a:xfrm>
                    <a:off x="1558" y="1205"/>
                    <a:ext cx="2107" cy="1420"/>
                    <a:chOff x="578" y="2316"/>
                    <a:chExt cx="2105" cy="1421"/>
                  </a:xfrm>
                </p:grpSpPr>
                <p:sp>
                  <p:nvSpPr>
                    <p:cNvPr id="4334" name="Freeform 270" descr="Cork">
                      <a:extLst>
                        <a:ext uri="{FF2B5EF4-FFF2-40B4-BE49-F238E27FC236}">
                          <a16:creationId xmlns:a16="http://schemas.microsoft.com/office/drawing/2014/main" id="{2D29BE59-48D8-564C-BAA2-69F16641D8A7}"/>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35" name="Freeform 271" descr="Cork">
                      <a:extLst>
                        <a:ext uri="{FF2B5EF4-FFF2-40B4-BE49-F238E27FC236}">
                          <a16:creationId xmlns:a16="http://schemas.microsoft.com/office/drawing/2014/main" id="{168C333F-CDEF-F140-B145-402CD17ACFEA}"/>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29" name="Freeform 273">
                    <a:extLst>
                      <a:ext uri="{FF2B5EF4-FFF2-40B4-BE49-F238E27FC236}">
                        <a16:creationId xmlns:a16="http://schemas.microsoft.com/office/drawing/2014/main" id="{74451DBC-49B4-F94F-B16E-3E7A18AF0F17}"/>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0" name="Freeform 274">
                    <a:extLst>
                      <a:ext uri="{FF2B5EF4-FFF2-40B4-BE49-F238E27FC236}">
                        <a16:creationId xmlns:a16="http://schemas.microsoft.com/office/drawing/2014/main" id="{246E706D-EDDA-FA48-81B6-30AF4A4CCE7F}"/>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1" name="Freeform 275">
                    <a:extLst>
                      <a:ext uri="{FF2B5EF4-FFF2-40B4-BE49-F238E27FC236}">
                        <a16:creationId xmlns:a16="http://schemas.microsoft.com/office/drawing/2014/main" id="{862E215E-4F71-6942-8658-29C37CBE6CE9}"/>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2" name="Freeform 276">
                    <a:extLst>
                      <a:ext uri="{FF2B5EF4-FFF2-40B4-BE49-F238E27FC236}">
                        <a16:creationId xmlns:a16="http://schemas.microsoft.com/office/drawing/2014/main" id="{7BA91CD4-3E39-D547-A535-676D923A25E0}"/>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3" name="Freeform 277">
                    <a:extLst>
                      <a:ext uri="{FF2B5EF4-FFF2-40B4-BE49-F238E27FC236}">
                        <a16:creationId xmlns:a16="http://schemas.microsoft.com/office/drawing/2014/main" id="{39DF881C-0D84-E349-81C0-1E3996A558BB}"/>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27" name="Rectangle 278">
                  <a:extLst>
                    <a:ext uri="{FF2B5EF4-FFF2-40B4-BE49-F238E27FC236}">
                      <a16:creationId xmlns:a16="http://schemas.microsoft.com/office/drawing/2014/main" id="{4459D83C-14F1-0C44-988E-5AF9B1C4147A}"/>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sp>
          <p:nvSpPr>
            <p:cNvPr id="564440" name="Oval 216">
              <a:extLst>
                <a:ext uri="{FF2B5EF4-FFF2-40B4-BE49-F238E27FC236}">
                  <a16:creationId xmlns:a16="http://schemas.microsoft.com/office/drawing/2014/main" id="{0EEEF63C-B63D-5644-AF33-5896EFBEF566}"/>
                </a:ext>
              </a:extLst>
            </p:cNvPr>
            <p:cNvSpPr>
              <a:spLocks noChangeArrowheads="1"/>
            </p:cNvSpPr>
            <p:nvPr/>
          </p:nvSpPr>
          <p:spPr bwMode="auto">
            <a:xfrm>
              <a:off x="3904" y="714"/>
              <a:ext cx="960" cy="288"/>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321" name="Rectangle 279">
              <a:extLst>
                <a:ext uri="{FF2B5EF4-FFF2-40B4-BE49-F238E27FC236}">
                  <a16:creationId xmlns:a16="http://schemas.microsoft.com/office/drawing/2014/main" id="{F2A72B43-B904-8D4E-99D6-4DC218BC69A9}"/>
                </a:ext>
              </a:extLst>
            </p:cNvPr>
            <p:cNvSpPr>
              <a:spLocks noChangeArrowheads="1"/>
            </p:cNvSpPr>
            <p:nvPr/>
          </p:nvSpPr>
          <p:spPr bwMode="auto">
            <a:xfrm>
              <a:off x="4763" y="940"/>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a:ea typeface="Gulim" panose="020B0600000101010101" pitchFamily="34" charset="-127"/>
              </a:endParaRPr>
            </a:p>
          </p:txBody>
        </p:sp>
      </p:grpSp>
      <p:sp>
        <p:nvSpPr>
          <p:cNvPr id="4119" name="Text Box 280">
            <a:extLst>
              <a:ext uri="{FF2B5EF4-FFF2-40B4-BE49-F238E27FC236}">
                <a16:creationId xmlns:a16="http://schemas.microsoft.com/office/drawing/2014/main" id="{9C828EE8-7D60-8B44-B517-675676ED4C4E}"/>
              </a:ext>
            </a:extLst>
          </p:cNvPr>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grpSp>
        <p:nvGrpSpPr>
          <p:cNvPr id="4120" name="Group 273">
            <a:extLst>
              <a:ext uri="{FF2B5EF4-FFF2-40B4-BE49-F238E27FC236}">
                <a16:creationId xmlns:a16="http://schemas.microsoft.com/office/drawing/2014/main" id="{BD904464-F42B-7D4D-BFD4-5D0F9F8A8CCD}"/>
              </a:ext>
            </a:extLst>
          </p:cNvPr>
          <p:cNvGrpSpPr>
            <a:grpSpLocks/>
          </p:cNvGrpSpPr>
          <p:nvPr/>
        </p:nvGrpSpPr>
        <p:grpSpPr bwMode="auto">
          <a:xfrm>
            <a:off x="9229725" y="2212975"/>
            <a:ext cx="374650" cy="414338"/>
            <a:chOff x="1558" y="1007"/>
            <a:chExt cx="2107" cy="1949"/>
          </a:xfrm>
        </p:grpSpPr>
        <p:grpSp>
          <p:nvGrpSpPr>
            <p:cNvPr id="4121" name="Group 275">
              <a:extLst>
                <a:ext uri="{FF2B5EF4-FFF2-40B4-BE49-F238E27FC236}">
                  <a16:creationId xmlns:a16="http://schemas.microsoft.com/office/drawing/2014/main" id="{64094929-0FE3-6247-A53F-8E70EB2AAE50}"/>
                </a:ext>
              </a:extLst>
            </p:cNvPr>
            <p:cNvGrpSpPr>
              <a:grpSpLocks/>
            </p:cNvGrpSpPr>
            <p:nvPr/>
          </p:nvGrpSpPr>
          <p:grpSpPr bwMode="auto">
            <a:xfrm>
              <a:off x="1558" y="1207"/>
              <a:ext cx="2107" cy="1421"/>
              <a:chOff x="578" y="2316"/>
              <a:chExt cx="2105" cy="1421"/>
            </a:xfrm>
          </p:grpSpPr>
          <p:sp>
            <p:nvSpPr>
              <p:cNvPr id="4127" name="Freeform 276" descr="Cork">
                <a:extLst>
                  <a:ext uri="{FF2B5EF4-FFF2-40B4-BE49-F238E27FC236}">
                    <a16:creationId xmlns:a16="http://schemas.microsoft.com/office/drawing/2014/main" id="{1E69A213-AD34-5E4F-9699-C899F66A600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28" name="Freeform 277" descr="Cork">
                <a:extLst>
                  <a:ext uri="{FF2B5EF4-FFF2-40B4-BE49-F238E27FC236}">
                    <a16:creationId xmlns:a16="http://schemas.microsoft.com/office/drawing/2014/main" id="{735BF3F2-E20D-944C-82E6-5FDF4FBE6A0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22" name="Freeform 279">
              <a:extLst>
                <a:ext uri="{FF2B5EF4-FFF2-40B4-BE49-F238E27FC236}">
                  <a16:creationId xmlns:a16="http://schemas.microsoft.com/office/drawing/2014/main" id="{E2225904-BE24-884E-B98B-08C8AB96610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3" name="Freeform 280">
              <a:extLst>
                <a:ext uri="{FF2B5EF4-FFF2-40B4-BE49-F238E27FC236}">
                  <a16:creationId xmlns:a16="http://schemas.microsoft.com/office/drawing/2014/main" id="{EF603963-4D2F-0F4F-82A9-FC89C5F193D0}"/>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4" name="Freeform 281">
              <a:extLst>
                <a:ext uri="{FF2B5EF4-FFF2-40B4-BE49-F238E27FC236}">
                  <a16:creationId xmlns:a16="http://schemas.microsoft.com/office/drawing/2014/main" id="{79E1601E-6896-4844-A9B8-9BBC2FD45101}"/>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5" name="Freeform 282">
              <a:extLst>
                <a:ext uri="{FF2B5EF4-FFF2-40B4-BE49-F238E27FC236}">
                  <a16:creationId xmlns:a16="http://schemas.microsoft.com/office/drawing/2014/main" id="{E352708B-6FDB-0044-A4AA-5EFB22027A0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6" name="Freeform 283">
              <a:extLst>
                <a:ext uri="{FF2B5EF4-FFF2-40B4-BE49-F238E27FC236}">
                  <a16:creationId xmlns:a16="http://schemas.microsoft.com/office/drawing/2014/main" id="{B713F9E0-E341-D64F-99FB-429A9126A87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94FE1CCB-AD6D-DA45-9A2D-5C88F0C58B6C}"/>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0962" name="AutoShape 3">
            <a:extLst>
              <a:ext uri="{FF2B5EF4-FFF2-40B4-BE49-F238E27FC236}">
                <a16:creationId xmlns:a16="http://schemas.microsoft.com/office/drawing/2014/main" id="{B94B4B97-7752-6844-8190-ED76B2D7BFC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3" name="Rectangle 4">
            <a:extLst>
              <a:ext uri="{FF2B5EF4-FFF2-40B4-BE49-F238E27FC236}">
                <a16:creationId xmlns:a16="http://schemas.microsoft.com/office/drawing/2014/main" id="{4B2616A9-8557-1642-AF5D-A95352E01DC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4" name="Rectangle 5">
            <a:extLst>
              <a:ext uri="{FF2B5EF4-FFF2-40B4-BE49-F238E27FC236}">
                <a16:creationId xmlns:a16="http://schemas.microsoft.com/office/drawing/2014/main" id="{E086644D-CBC3-724F-A886-0247B42FC917}"/>
              </a:ext>
            </a:extLst>
          </p:cNvPr>
          <p:cNvSpPr>
            <a:spLocks noChangeArrowheads="1"/>
          </p:cNvSpPr>
          <p:nvPr/>
        </p:nvSpPr>
        <p:spPr bwMode="auto">
          <a:xfrm>
            <a:off x="3181350"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0965" name="Rectangle 6">
            <a:extLst>
              <a:ext uri="{FF2B5EF4-FFF2-40B4-BE49-F238E27FC236}">
                <a16:creationId xmlns:a16="http://schemas.microsoft.com/office/drawing/2014/main" id="{14A34521-2B17-9E41-AB50-2795F41256B5}"/>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6471" name="Rectangle 7">
            <a:extLst>
              <a:ext uri="{FF2B5EF4-FFF2-40B4-BE49-F238E27FC236}">
                <a16:creationId xmlns:a16="http://schemas.microsoft.com/office/drawing/2014/main" id="{4BDDAC58-7DB6-614A-B0ED-AC654DE6B2BA}"/>
              </a:ext>
            </a:extLst>
          </p:cNvPr>
          <p:cNvSpPr>
            <a:spLocks noChangeArrowheads="1"/>
          </p:cNvSpPr>
          <p:nvPr/>
        </p:nvSpPr>
        <p:spPr bwMode="auto">
          <a:xfrm>
            <a:off x="4786313" y="852488"/>
            <a:ext cx="1781175"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 1000 S.M.</a:t>
            </a:r>
          </a:p>
        </p:txBody>
      </p:sp>
      <p:sp>
        <p:nvSpPr>
          <p:cNvPr id="40967" name="Rectangle 9">
            <a:extLst>
              <a:ext uri="{FF2B5EF4-FFF2-40B4-BE49-F238E27FC236}">
                <a16:creationId xmlns:a16="http://schemas.microsoft.com/office/drawing/2014/main" id="{E03ACDA7-E6F8-B447-85F5-6966CC90148F}"/>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8" name="Rectangle 11">
            <a:extLst>
              <a:ext uri="{FF2B5EF4-FFF2-40B4-BE49-F238E27FC236}">
                <a16:creationId xmlns:a16="http://schemas.microsoft.com/office/drawing/2014/main" id="{68497716-9922-2446-8A67-592E3B7ABD9D}"/>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9" name="Line 12">
            <a:extLst>
              <a:ext uri="{FF2B5EF4-FFF2-40B4-BE49-F238E27FC236}">
                <a16:creationId xmlns:a16="http://schemas.microsoft.com/office/drawing/2014/main" id="{B7744639-1B49-F347-B61B-519FD02C675B}"/>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3">
            <a:extLst>
              <a:ext uri="{FF2B5EF4-FFF2-40B4-BE49-F238E27FC236}">
                <a16:creationId xmlns:a16="http://schemas.microsoft.com/office/drawing/2014/main" id="{880167D1-37E4-CB47-BADE-D8CA3444F7A9}"/>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4">
            <a:extLst>
              <a:ext uri="{FF2B5EF4-FFF2-40B4-BE49-F238E27FC236}">
                <a16:creationId xmlns:a16="http://schemas.microsoft.com/office/drawing/2014/main" id="{6A467236-0D64-E64B-B49E-3DE317C05F7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5">
            <a:extLst>
              <a:ext uri="{FF2B5EF4-FFF2-40B4-BE49-F238E27FC236}">
                <a16:creationId xmlns:a16="http://schemas.microsoft.com/office/drawing/2014/main" id="{93138EA5-51F2-124E-8346-385BEED6B424}"/>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6">
            <a:extLst>
              <a:ext uri="{FF2B5EF4-FFF2-40B4-BE49-F238E27FC236}">
                <a16:creationId xmlns:a16="http://schemas.microsoft.com/office/drawing/2014/main" id="{C578732B-246F-3F4C-9046-BA57A273318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7">
            <a:extLst>
              <a:ext uri="{FF2B5EF4-FFF2-40B4-BE49-F238E27FC236}">
                <a16:creationId xmlns:a16="http://schemas.microsoft.com/office/drawing/2014/main" id="{02187C96-3258-6347-96CB-611B8FFCE2E8}"/>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8">
            <a:extLst>
              <a:ext uri="{FF2B5EF4-FFF2-40B4-BE49-F238E27FC236}">
                <a16:creationId xmlns:a16="http://schemas.microsoft.com/office/drawing/2014/main" id="{789F787F-2DE0-4D41-A719-E7FE8D4D8973}"/>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9">
            <a:extLst>
              <a:ext uri="{FF2B5EF4-FFF2-40B4-BE49-F238E27FC236}">
                <a16:creationId xmlns:a16="http://schemas.microsoft.com/office/drawing/2014/main" id="{7774BA6A-88E3-8E4E-B0D0-70FBF9B78EF3}"/>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20">
            <a:extLst>
              <a:ext uri="{FF2B5EF4-FFF2-40B4-BE49-F238E27FC236}">
                <a16:creationId xmlns:a16="http://schemas.microsoft.com/office/drawing/2014/main" id="{4F09B039-E6C9-E640-94BA-09CDAA3E8AB6}"/>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Rectangle 21">
            <a:extLst>
              <a:ext uri="{FF2B5EF4-FFF2-40B4-BE49-F238E27FC236}">
                <a16:creationId xmlns:a16="http://schemas.microsoft.com/office/drawing/2014/main" id="{2CEAEE15-46F6-634D-8855-E56CAD3A1D9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79" name="Rectangle 22">
            <a:extLst>
              <a:ext uri="{FF2B5EF4-FFF2-40B4-BE49-F238E27FC236}">
                <a16:creationId xmlns:a16="http://schemas.microsoft.com/office/drawing/2014/main" id="{0AD0DCD2-6745-F14B-93D9-10519F8ECB66}"/>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0" name="Rectangle 23">
            <a:extLst>
              <a:ext uri="{FF2B5EF4-FFF2-40B4-BE49-F238E27FC236}">
                <a16:creationId xmlns:a16="http://schemas.microsoft.com/office/drawing/2014/main" id="{CC87F01A-59E4-4E4A-9195-FB3B8D1370C5}"/>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1" name="Rectangle 24">
            <a:extLst>
              <a:ext uri="{FF2B5EF4-FFF2-40B4-BE49-F238E27FC236}">
                <a16:creationId xmlns:a16="http://schemas.microsoft.com/office/drawing/2014/main" id="{E224C3B8-0E7F-B047-980B-EF101DD8D4F2}"/>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2" name="Line 25">
            <a:extLst>
              <a:ext uri="{FF2B5EF4-FFF2-40B4-BE49-F238E27FC236}">
                <a16:creationId xmlns:a16="http://schemas.microsoft.com/office/drawing/2014/main" id="{0CAF2258-249D-8D43-AAE2-3CC425C6AFEB}"/>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0" name="Rectangle 26">
            <a:extLst>
              <a:ext uri="{FF2B5EF4-FFF2-40B4-BE49-F238E27FC236}">
                <a16:creationId xmlns:a16="http://schemas.microsoft.com/office/drawing/2014/main" id="{3219C21F-66E4-E24F-AA19-42A8B5C6AA3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46491" name="Line 27">
            <a:extLst>
              <a:ext uri="{FF2B5EF4-FFF2-40B4-BE49-F238E27FC236}">
                <a16:creationId xmlns:a16="http://schemas.microsoft.com/office/drawing/2014/main" id="{21C8E3CE-441A-614E-85B0-5D2651CA4A3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3" name="Rectangle 29">
            <a:extLst>
              <a:ext uri="{FF2B5EF4-FFF2-40B4-BE49-F238E27FC236}">
                <a16:creationId xmlns:a16="http://schemas.microsoft.com/office/drawing/2014/main" id="{821FE946-EE4F-B744-882C-E4EC5E5C5788}"/>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6" name="Freeform 32">
            <a:extLst>
              <a:ext uri="{FF2B5EF4-FFF2-40B4-BE49-F238E27FC236}">
                <a16:creationId xmlns:a16="http://schemas.microsoft.com/office/drawing/2014/main" id="{DA6F4D84-EC6C-C74C-9A63-1F38E8948622}"/>
              </a:ext>
            </a:extLst>
          </p:cNvPr>
          <p:cNvSpPr>
            <a:spLocks/>
          </p:cNvSpPr>
          <p:nvPr/>
        </p:nvSpPr>
        <p:spPr bwMode="auto">
          <a:xfrm>
            <a:off x="1801813" y="4513263"/>
            <a:ext cx="1011237" cy="954087"/>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charset="0"/>
              <a:ea typeface="+mn-ea"/>
            </a:endParaRPr>
          </a:p>
        </p:txBody>
      </p:sp>
      <p:sp>
        <p:nvSpPr>
          <p:cNvPr id="40987" name="Text Box 64">
            <a:extLst>
              <a:ext uri="{FF2B5EF4-FFF2-40B4-BE49-F238E27FC236}">
                <a16:creationId xmlns:a16="http://schemas.microsoft.com/office/drawing/2014/main" id="{77944872-9B3F-1845-912F-1460AB0F49D4}"/>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446531" name="Text Box 67">
            <a:extLst>
              <a:ext uri="{FF2B5EF4-FFF2-40B4-BE49-F238E27FC236}">
                <a16:creationId xmlns:a16="http://schemas.microsoft.com/office/drawing/2014/main" id="{0A5A19B6-135F-F94E-A486-59FA78ABD395}"/>
              </a:ext>
            </a:extLst>
          </p:cNvPr>
          <p:cNvSpPr txBox="1">
            <a:spLocks noChangeArrowheads="1"/>
          </p:cNvSpPr>
          <p:nvPr/>
        </p:nvSpPr>
        <p:spPr bwMode="auto">
          <a:xfrm>
            <a:off x="1765300" y="-12700"/>
            <a:ext cx="1993900" cy="3746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9:1</a:t>
            </a:r>
          </a:p>
        </p:txBody>
      </p:sp>
      <p:grpSp>
        <p:nvGrpSpPr>
          <p:cNvPr id="40989" name="Group 86">
            <a:extLst>
              <a:ext uri="{FF2B5EF4-FFF2-40B4-BE49-F238E27FC236}">
                <a16:creationId xmlns:a16="http://schemas.microsoft.com/office/drawing/2014/main" id="{9E53912C-0126-3F42-83D6-929CB7440D2F}"/>
              </a:ext>
            </a:extLst>
          </p:cNvPr>
          <p:cNvGrpSpPr>
            <a:grpSpLocks/>
          </p:cNvGrpSpPr>
          <p:nvPr/>
        </p:nvGrpSpPr>
        <p:grpSpPr bwMode="auto">
          <a:xfrm>
            <a:off x="8018463" y="3436938"/>
            <a:ext cx="981075" cy="1843087"/>
            <a:chOff x="5051" y="2165"/>
            <a:chExt cx="618" cy="1161"/>
          </a:xfrm>
        </p:grpSpPr>
        <p:sp>
          <p:nvSpPr>
            <p:cNvPr id="41021" name="Freeform 34">
              <a:extLst>
                <a:ext uri="{FF2B5EF4-FFF2-40B4-BE49-F238E27FC236}">
                  <a16:creationId xmlns:a16="http://schemas.microsoft.com/office/drawing/2014/main" id="{1D470968-7E8D-B24F-BA11-34BF52F74C0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2" name="AutoShape 37">
              <a:extLst>
                <a:ext uri="{FF2B5EF4-FFF2-40B4-BE49-F238E27FC236}">
                  <a16:creationId xmlns:a16="http://schemas.microsoft.com/office/drawing/2014/main" id="{5390DEEB-2563-2144-A16F-6552C05AD95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3" name="Rectangle 38">
              <a:extLst>
                <a:ext uri="{FF2B5EF4-FFF2-40B4-BE49-F238E27FC236}">
                  <a16:creationId xmlns:a16="http://schemas.microsoft.com/office/drawing/2014/main" id="{E507C891-CDAD-6042-BF9A-A517B443D48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4" name="Line 62">
              <a:extLst>
                <a:ext uri="{FF2B5EF4-FFF2-40B4-BE49-F238E27FC236}">
                  <a16:creationId xmlns:a16="http://schemas.microsoft.com/office/drawing/2014/main" id="{5468616F-960B-8749-94A2-F6DC8D57C21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Rectangle 72">
              <a:extLst>
                <a:ext uri="{FF2B5EF4-FFF2-40B4-BE49-F238E27FC236}">
                  <a16:creationId xmlns:a16="http://schemas.microsoft.com/office/drawing/2014/main" id="{FAE3A202-BA57-354A-B2AF-DB1298F27C3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6" name="Rectangle 73">
              <a:extLst>
                <a:ext uri="{FF2B5EF4-FFF2-40B4-BE49-F238E27FC236}">
                  <a16:creationId xmlns:a16="http://schemas.microsoft.com/office/drawing/2014/main" id="{FD988E24-3D64-FD4F-B7CB-FDE8A959791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7" name="Line 74">
              <a:extLst>
                <a:ext uri="{FF2B5EF4-FFF2-40B4-BE49-F238E27FC236}">
                  <a16:creationId xmlns:a16="http://schemas.microsoft.com/office/drawing/2014/main" id="{1875C323-14C6-B54B-AD35-78043BC0F0F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8" name="Line 76">
              <a:extLst>
                <a:ext uri="{FF2B5EF4-FFF2-40B4-BE49-F238E27FC236}">
                  <a16:creationId xmlns:a16="http://schemas.microsoft.com/office/drawing/2014/main" id="{6C3E0BC0-61BE-9F47-B405-006A984404F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9" name="Line 77">
              <a:extLst>
                <a:ext uri="{FF2B5EF4-FFF2-40B4-BE49-F238E27FC236}">
                  <a16:creationId xmlns:a16="http://schemas.microsoft.com/office/drawing/2014/main" id="{0C14B089-8427-2C41-9FA5-16B5F4BFFB7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0" name="Line 78">
              <a:extLst>
                <a:ext uri="{FF2B5EF4-FFF2-40B4-BE49-F238E27FC236}">
                  <a16:creationId xmlns:a16="http://schemas.microsoft.com/office/drawing/2014/main" id="{EFB4CC30-DF8F-F14A-B855-2F118D33AED3}"/>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1" name="Line 79">
              <a:extLst>
                <a:ext uri="{FF2B5EF4-FFF2-40B4-BE49-F238E27FC236}">
                  <a16:creationId xmlns:a16="http://schemas.microsoft.com/office/drawing/2014/main" id="{0896F0F3-79B4-E74A-9FB7-FBADE87BC17E}"/>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2" name="Line 80">
              <a:extLst>
                <a:ext uri="{FF2B5EF4-FFF2-40B4-BE49-F238E27FC236}">
                  <a16:creationId xmlns:a16="http://schemas.microsoft.com/office/drawing/2014/main" id="{4DD7C7FC-6A0E-9049-B844-17150FB00D70}"/>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3" name="Line 81">
              <a:extLst>
                <a:ext uri="{FF2B5EF4-FFF2-40B4-BE49-F238E27FC236}">
                  <a16:creationId xmlns:a16="http://schemas.microsoft.com/office/drawing/2014/main" id="{D9FE03C6-AA77-9E41-8D49-F15A6718C09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4" name="Line 82">
              <a:extLst>
                <a:ext uri="{FF2B5EF4-FFF2-40B4-BE49-F238E27FC236}">
                  <a16:creationId xmlns:a16="http://schemas.microsoft.com/office/drawing/2014/main" id="{C7373CCD-F37E-4C4A-892B-B268EF442BC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5" name="Line 52">
              <a:extLst>
                <a:ext uri="{FF2B5EF4-FFF2-40B4-BE49-F238E27FC236}">
                  <a16:creationId xmlns:a16="http://schemas.microsoft.com/office/drawing/2014/main" id="{012AAC8E-F834-D14F-910B-A43E4B859F08}"/>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6" name="Line 61">
              <a:extLst>
                <a:ext uri="{FF2B5EF4-FFF2-40B4-BE49-F238E27FC236}">
                  <a16:creationId xmlns:a16="http://schemas.microsoft.com/office/drawing/2014/main" id="{2755D3F9-8EA6-AE43-A137-CAB25411E86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7" name="Rectangle 84">
              <a:extLst>
                <a:ext uri="{FF2B5EF4-FFF2-40B4-BE49-F238E27FC236}">
                  <a16:creationId xmlns:a16="http://schemas.microsoft.com/office/drawing/2014/main" id="{651224DD-4B78-4545-BD77-A5A0BCE0034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0990" name="Text Box 106">
            <a:extLst>
              <a:ext uri="{FF2B5EF4-FFF2-40B4-BE49-F238E27FC236}">
                <a16:creationId xmlns:a16="http://schemas.microsoft.com/office/drawing/2014/main" id="{E96BF4CD-17B8-E64C-83EA-46083CEB38A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6572" name="Rectangle 108">
            <a:extLst>
              <a:ext uri="{FF2B5EF4-FFF2-40B4-BE49-F238E27FC236}">
                <a16:creationId xmlns:a16="http://schemas.microsoft.com/office/drawing/2014/main" id="{23DAC251-B484-5142-B2AA-9B8FF494AC3C}"/>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19</a:t>
            </a:r>
          </a:p>
        </p:txBody>
      </p:sp>
      <p:sp>
        <p:nvSpPr>
          <p:cNvPr id="40992" name="Text Box 109">
            <a:extLst>
              <a:ext uri="{FF2B5EF4-FFF2-40B4-BE49-F238E27FC236}">
                <a16:creationId xmlns:a16="http://schemas.microsoft.com/office/drawing/2014/main" id="{E40D3F11-D211-CB4F-8CAB-189844FCDF27}"/>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46640" name="Oval 176">
            <a:extLst>
              <a:ext uri="{FF2B5EF4-FFF2-40B4-BE49-F238E27FC236}">
                <a16:creationId xmlns:a16="http://schemas.microsoft.com/office/drawing/2014/main" id="{E5F7464C-1147-9744-A06A-F76E8FC6CF9E}"/>
              </a:ext>
            </a:extLst>
          </p:cNvPr>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0994" name="Text Box 177">
            <a:extLst>
              <a:ext uri="{FF2B5EF4-FFF2-40B4-BE49-F238E27FC236}">
                <a16:creationId xmlns:a16="http://schemas.microsoft.com/office/drawing/2014/main" id="{06EC4026-D804-A441-8717-8AEA28546D0C}"/>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grpSp>
        <p:nvGrpSpPr>
          <p:cNvPr id="40995" name="Group 184">
            <a:extLst>
              <a:ext uri="{FF2B5EF4-FFF2-40B4-BE49-F238E27FC236}">
                <a16:creationId xmlns:a16="http://schemas.microsoft.com/office/drawing/2014/main" id="{2C5A9FD4-40B0-5C45-927F-43A2781A5ADD}"/>
              </a:ext>
            </a:extLst>
          </p:cNvPr>
          <p:cNvGrpSpPr>
            <a:grpSpLocks/>
          </p:cNvGrpSpPr>
          <p:nvPr/>
        </p:nvGrpSpPr>
        <p:grpSpPr bwMode="auto">
          <a:xfrm>
            <a:off x="447675" y="1981200"/>
            <a:ext cx="2768600" cy="3946525"/>
            <a:chOff x="282" y="1248"/>
            <a:chExt cx="1744" cy="2486"/>
          </a:xfrm>
        </p:grpSpPr>
        <p:sp>
          <p:nvSpPr>
            <p:cNvPr id="446495" name="Rectangle 31">
              <a:extLst>
                <a:ext uri="{FF2B5EF4-FFF2-40B4-BE49-F238E27FC236}">
                  <a16:creationId xmlns:a16="http://schemas.microsoft.com/office/drawing/2014/main" id="{CA1D762A-3015-A644-8C44-1A5A2B9FCA66}"/>
                </a:ext>
              </a:extLst>
            </p:cNvPr>
            <p:cNvSpPr>
              <a:spLocks noChangeArrowheads="1"/>
            </p:cNvSpPr>
            <p:nvPr/>
          </p:nvSpPr>
          <p:spPr bwMode="auto">
            <a:xfrm>
              <a:off x="282" y="1248"/>
              <a:ext cx="174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sz="3200">
                  <a:solidFill>
                    <a:srgbClr val="FAFD00"/>
                  </a:solidFill>
                  <a:latin typeface="Times" charset="0"/>
                  <a:ea typeface="Gulim" pitchFamily="34" charset="-127"/>
                  <a:cs typeface="Gulim" pitchFamily="34" charset="-127"/>
                </a:rPr>
                <a:t>Yang</a:t>
              </a:r>
              <a:r>
                <a:rPr lang="en-US" altLang="ko-KR" sz="3200">
                  <a:solidFill>
                    <a:schemeClr val="tx2"/>
                  </a:solidFill>
                  <a:latin typeface="Times" charset="0"/>
                  <a:ea typeface="Gulim" pitchFamily="34" charset="-127"/>
                  <a:cs typeface="Gulim" pitchFamily="34" charset="-127"/>
                </a:rPr>
                <a:t> </a:t>
              </a:r>
              <a:r>
                <a:rPr lang="en-US" altLang="ko-KR" sz="3200" b="1" i="1">
                  <a:solidFill>
                    <a:srgbClr val="1CFF23"/>
                  </a:solidFill>
                  <a:latin typeface="Times" charset="0"/>
                  <a:ea typeface="Gulim" pitchFamily="34" charset="-127"/>
                  <a:cs typeface="Gulim" pitchFamily="34" charset="-127"/>
                </a:rPr>
                <a:t>KEDUA</a:t>
              </a:r>
              <a:r>
                <a:rPr lang="en-US" altLang="ko-KR" sz="3200">
                  <a:solidFill>
                    <a:schemeClr val="tx2"/>
                  </a:solidFill>
                  <a:latin typeface="Times" charset="0"/>
                  <a:ea typeface="Gulim" pitchFamily="34" charset="-127"/>
                  <a:cs typeface="Gulim" pitchFamily="34" charset="-127"/>
                </a:rPr>
                <a:t>  </a:t>
              </a:r>
            </a:p>
            <a:p>
              <a:pPr algn="ctr">
                <a:defRPr/>
              </a:pPr>
              <a:r>
                <a:rPr lang="en-US" altLang="ko-KR" sz="3200">
                  <a:solidFill>
                    <a:srgbClr val="FAFD00"/>
                  </a:solidFill>
                  <a:latin typeface="Times" charset="0"/>
                  <a:ea typeface="Gulim" pitchFamily="34" charset="-127"/>
                  <a:cs typeface="Gulim" pitchFamily="34" charset="-127"/>
                </a:rPr>
                <a:t>dari</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b="1">
                  <a:solidFill>
                    <a:srgbClr val="1CFF23"/>
                  </a:solidFill>
                  <a:latin typeface="Times" charset="0"/>
                  <a:ea typeface="Gulim" pitchFamily="34" charset="-127"/>
                  <a:cs typeface="Gulim" pitchFamily="34" charset="-127"/>
                </a:rPr>
                <a:t>Tiga </a:t>
              </a:r>
            </a:p>
            <a:p>
              <a:pPr algn="ctr">
                <a:defRPr/>
              </a:pPr>
              <a:r>
                <a:rPr lang="en-US" altLang="ko-KR" sz="3200" b="1">
                  <a:solidFill>
                    <a:srgbClr val="1CFF23"/>
                  </a:solidFill>
                  <a:latin typeface="Times" charset="0"/>
                  <a:ea typeface="Gulim" pitchFamily="34" charset="-127"/>
                  <a:cs typeface="Gulim" pitchFamily="34" charset="-127"/>
                </a:rPr>
                <a:t>KOMUNITAS</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adalah:</a:t>
              </a:r>
            </a:p>
          </p:txBody>
        </p:sp>
        <p:sp>
          <p:nvSpPr>
            <p:cNvPr id="446646" name="Rectangle 182">
              <a:extLst>
                <a:ext uri="{FF2B5EF4-FFF2-40B4-BE49-F238E27FC236}">
                  <a16:creationId xmlns:a16="http://schemas.microsoft.com/office/drawing/2014/main" id="{1BF6E3EB-B46B-E641-8430-CF8750FD5E6C}"/>
                </a:ext>
              </a:extLst>
            </p:cNvPr>
            <p:cNvSpPr>
              <a:spLocks noChangeArrowheads="1"/>
            </p:cNvSpPr>
            <p:nvPr/>
          </p:nvSpPr>
          <p:spPr bwMode="auto">
            <a:xfrm>
              <a:off x="585" y="3160"/>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46647" name="Picture 183" descr="Kakap">
              <a:extLst>
                <a:ext uri="{FF2B5EF4-FFF2-40B4-BE49-F238E27FC236}">
                  <a16:creationId xmlns:a16="http://schemas.microsoft.com/office/drawing/2014/main" id="{A6D65EDB-8647-354E-85CD-227A2B7892E2}"/>
                </a:ext>
              </a:extLst>
            </p:cNvPr>
            <p:cNvPicPr>
              <a:picLocks noChangeAspect="1" noChangeArrowheads="1"/>
            </p:cNvPicPr>
            <p:nvPr/>
          </p:nvPicPr>
          <p:blipFill>
            <a:blip r:embed="rId3"/>
            <a:srcRect/>
            <a:stretch>
              <a:fillRect/>
            </a:stretch>
          </p:blipFill>
          <p:spPr bwMode="auto">
            <a:xfrm>
              <a:off x="699" y="2854"/>
              <a:ext cx="882" cy="482"/>
            </a:xfrm>
            <a:prstGeom prst="rect">
              <a:avLst/>
            </a:prstGeom>
            <a:noFill/>
            <a:effectLst>
              <a:outerShdw blurRad="63500" dist="135003" dir="2471156" algn="ctr" rotWithShape="0">
                <a:schemeClr val="bg2">
                  <a:alpha val="74998"/>
                </a:schemeClr>
              </a:outerShdw>
            </a:effectLst>
          </p:spPr>
        </p:pic>
      </p:grpSp>
      <p:grpSp>
        <p:nvGrpSpPr>
          <p:cNvPr id="40996" name="Group 113">
            <a:extLst>
              <a:ext uri="{FF2B5EF4-FFF2-40B4-BE49-F238E27FC236}">
                <a16:creationId xmlns:a16="http://schemas.microsoft.com/office/drawing/2014/main" id="{E44B6121-0284-F44A-8A9E-1DCE9E1DF4C4}"/>
              </a:ext>
            </a:extLst>
          </p:cNvPr>
          <p:cNvGrpSpPr>
            <a:grpSpLocks/>
          </p:cNvGrpSpPr>
          <p:nvPr/>
        </p:nvGrpSpPr>
        <p:grpSpPr bwMode="auto">
          <a:xfrm>
            <a:off x="6289985" y="1290059"/>
            <a:ext cx="919814" cy="1010116"/>
            <a:chOff x="1557" y="1007"/>
            <a:chExt cx="2105" cy="1949"/>
          </a:xfrm>
        </p:grpSpPr>
        <p:grpSp>
          <p:nvGrpSpPr>
            <p:cNvPr id="41014" name="Group 115">
              <a:extLst>
                <a:ext uri="{FF2B5EF4-FFF2-40B4-BE49-F238E27FC236}">
                  <a16:creationId xmlns:a16="http://schemas.microsoft.com/office/drawing/2014/main" id="{55BCD92F-F2A4-0E45-9CC7-7C5C28DA129F}"/>
                </a:ext>
              </a:extLst>
            </p:cNvPr>
            <p:cNvGrpSpPr>
              <a:grpSpLocks/>
            </p:cNvGrpSpPr>
            <p:nvPr/>
          </p:nvGrpSpPr>
          <p:grpSpPr bwMode="auto">
            <a:xfrm>
              <a:off x="1557" y="1209"/>
              <a:ext cx="2105" cy="1421"/>
              <a:chOff x="578" y="2316"/>
              <a:chExt cx="2105" cy="1421"/>
            </a:xfrm>
          </p:grpSpPr>
          <p:sp>
            <p:nvSpPr>
              <p:cNvPr id="41016" name="Freeform 116" descr="Cork">
                <a:extLst>
                  <a:ext uri="{FF2B5EF4-FFF2-40B4-BE49-F238E27FC236}">
                    <a16:creationId xmlns:a16="http://schemas.microsoft.com/office/drawing/2014/main" id="{379DDABC-B187-924B-8C40-302BF9A6C22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7" name="Freeform 117" descr="Cork">
                <a:extLst>
                  <a:ext uri="{FF2B5EF4-FFF2-40B4-BE49-F238E27FC236}">
                    <a16:creationId xmlns:a16="http://schemas.microsoft.com/office/drawing/2014/main" id="{B41F0570-D5CB-1247-BC8C-5512480A743D}"/>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009" name="Freeform 119">
              <a:extLst>
                <a:ext uri="{FF2B5EF4-FFF2-40B4-BE49-F238E27FC236}">
                  <a16:creationId xmlns:a16="http://schemas.microsoft.com/office/drawing/2014/main" id="{D7172559-55FE-ED4D-8FF3-C7B5FF1B06FF}"/>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0" name="Freeform 120">
              <a:extLst>
                <a:ext uri="{FF2B5EF4-FFF2-40B4-BE49-F238E27FC236}">
                  <a16:creationId xmlns:a16="http://schemas.microsoft.com/office/drawing/2014/main" id="{7EB76F26-FD2F-6C42-AF47-80A27FAAB9D2}"/>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1" name="Freeform 121">
              <a:extLst>
                <a:ext uri="{FF2B5EF4-FFF2-40B4-BE49-F238E27FC236}">
                  <a16:creationId xmlns:a16="http://schemas.microsoft.com/office/drawing/2014/main" id="{1F9975CE-DA92-CC4C-BE43-AE0DBD83594C}"/>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2" name="Freeform 122">
              <a:extLst>
                <a:ext uri="{FF2B5EF4-FFF2-40B4-BE49-F238E27FC236}">
                  <a16:creationId xmlns:a16="http://schemas.microsoft.com/office/drawing/2014/main" id="{DD7F2F8C-CDE0-7F4E-B289-5E215B98D4F4}"/>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3" name="Freeform 123">
              <a:extLst>
                <a:ext uri="{FF2B5EF4-FFF2-40B4-BE49-F238E27FC236}">
                  <a16:creationId xmlns:a16="http://schemas.microsoft.com/office/drawing/2014/main" id="{70E6264E-470D-A14F-886C-1CFEC7C88E8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97" name="Group 113">
            <a:extLst>
              <a:ext uri="{FF2B5EF4-FFF2-40B4-BE49-F238E27FC236}">
                <a16:creationId xmlns:a16="http://schemas.microsoft.com/office/drawing/2014/main" id="{1CFA5148-F38D-7149-A30B-65B9FBE1B4D6}"/>
              </a:ext>
            </a:extLst>
          </p:cNvPr>
          <p:cNvGrpSpPr>
            <a:grpSpLocks/>
          </p:cNvGrpSpPr>
          <p:nvPr/>
        </p:nvGrpSpPr>
        <p:grpSpPr bwMode="auto">
          <a:xfrm>
            <a:off x="6289985" y="3307772"/>
            <a:ext cx="919814" cy="1010116"/>
            <a:chOff x="1557" y="1007"/>
            <a:chExt cx="2105" cy="1949"/>
          </a:xfrm>
        </p:grpSpPr>
        <p:grpSp>
          <p:nvGrpSpPr>
            <p:cNvPr id="41004" name="Group 115">
              <a:extLst>
                <a:ext uri="{FF2B5EF4-FFF2-40B4-BE49-F238E27FC236}">
                  <a16:creationId xmlns:a16="http://schemas.microsoft.com/office/drawing/2014/main" id="{C95361C5-AA56-4447-9066-C58212A6F0E9}"/>
                </a:ext>
              </a:extLst>
            </p:cNvPr>
            <p:cNvGrpSpPr>
              <a:grpSpLocks/>
            </p:cNvGrpSpPr>
            <p:nvPr/>
          </p:nvGrpSpPr>
          <p:grpSpPr bwMode="auto">
            <a:xfrm>
              <a:off x="1557" y="1209"/>
              <a:ext cx="2105" cy="1421"/>
              <a:chOff x="578" y="2316"/>
              <a:chExt cx="2105" cy="1421"/>
            </a:xfrm>
          </p:grpSpPr>
          <p:sp>
            <p:nvSpPr>
              <p:cNvPr id="41006" name="Freeform 116" descr="Cork">
                <a:extLst>
                  <a:ext uri="{FF2B5EF4-FFF2-40B4-BE49-F238E27FC236}">
                    <a16:creationId xmlns:a16="http://schemas.microsoft.com/office/drawing/2014/main" id="{F93B356E-A8B1-4E47-864A-6DCA96C3C511}"/>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07" name="Freeform 117" descr="Cork">
                <a:extLst>
                  <a:ext uri="{FF2B5EF4-FFF2-40B4-BE49-F238E27FC236}">
                    <a16:creationId xmlns:a16="http://schemas.microsoft.com/office/drawing/2014/main" id="{9AB030EB-665A-1C40-9816-2FF64052C21E}"/>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0999" name="Freeform 119">
              <a:extLst>
                <a:ext uri="{FF2B5EF4-FFF2-40B4-BE49-F238E27FC236}">
                  <a16:creationId xmlns:a16="http://schemas.microsoft.com/office/drawing/2014/main" id="{98F6F086-0695-4343-AADE-18B6042A2B2F}"/>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0" name="Freeform 120">
              <a:extLst>
                <a:ext uri="{FF2B5EF4-FFF2-40B4-BE49-F238E27FC236}">
                  <a16:creationId xmlns:a16="http://schemas.microsoft.com/office/drawing/2014/main" id="{57B07E2B-3D72-C447-B402-BD2314FB9CB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1" name="Freeform 121">
              <a:extLst>
                <a:ext uri="{FF2B5EF4-FFF2-40B4-BE49-F238E27FC236}">
                  <a16:creationId xmlns:a16="http://schemas.microsoft.com/office/drawing/2014/main" id="{57C9155C-5079-B543-87BB-FDE55E6DE4AE}"/>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2" name="Freeform 122">
              <a:extLst>
                <a:ext uri="{FF2B5EF4-FFF2-40B4-BE49-F238E27FC236}">
                  <a16:creationId xmlns:a16="http://schemas.microsoft.com/office/drawing/2014/main" id="{1963B258-CC17-F847-BBAB-DA92582837B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3" name="Freeform 123">
              <a:extLst>
                <a:ext uri="{FF2B5EF4-FFF2-40B4-BE49-F238E27FC236}">
                  <a16:creationId xmlns:a16="http://schemas.microsoft.com/office/drawing/2014/main" id="{8B76263A-2069-8947-B6EA-4468FBC576A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CC924C0A-DCD0-4C48-9E55-7560FA170BA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3010" name="AutoShape 3">
            <a:extLst>
              <a:ext uri="{FF2B5EF4-FFF2-40B4-BE49-F238E27FC236}">
                <a16:creationId xmlns:a16="http://schemas.microsoft.com/office/drawing/2014/main" id="{EDDAC7A6-3EDF-8B4B-8B02-E8BC62812A0E}"/>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11" name="Rectangle 5">
            <a:extLst>
              <a:ext uri="{FF2B5EF4-FFF2-40B4-BE49-F238E27FC236}">
                <a16:creationId xmlns:a16="http://schemas.microsoft.com/office/drawing/2014/main" id="{313847B2-9C47-AB4C-B8BE-BF2533C0CD09}"/>
              </a:ext>
            </a:extLst>
          </p:cNvPr>
          <p:cNvSpPr>
            <a:spLocks noChangeArrowheads="1"/>
          </p:cNvSpPr>
          <p:nvPr/>
        </p:nvSpPr>
        <p:spPr bwMode="auto">
          <a:xfrm>
            <a:off x="2927350"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3012" name="Rectangle 6">
            <a:extLst>
              <a:ext uri="{FF2B5EF4-FFF2-40B4-BE49-F238E27FC236}">
                <a16:creationId xmlns:a16="http://schemas.microsoft.com/office/drawing/2014/main" id="{89A39CA9-3688-2D4F-A981-6935D12EC535}"/>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13" name="Rectangle 7">
            <a:extLst>
              <a:ext uri="{FF2B5EF4-FFF2-40B4-BE49-F238E27FC236}">
                <a16:creationId xmlns:a16="http://schemas.microsoft.com/office/drawing/2014/main" id="{55617961-DD75-EB41-84FF-7A3A745498FC}"/>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14" name="Line 14">
            <a:extLst>
              <a:ext uri="{FF2B5EF4-FFF2-40B4-BE49-F238E27FC236}">
                <a16:creationId xmlns:a16="http://schemas.microsoft.com/office/drawing/2014/main" id="{80638BA1-143C-C645-8D9C-CD685214E298}"/>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5" name="Line 15">
            <a:extLst>
              <a:ext uri="{FF2B5EF4-FFF2-40B4-BE49-F238E27FC236}">
                <a16:creationId xmlns:a16="http://schemas.microsoft.com/office/drawing/2014/main" id="{9EC781FC-33B3-BE4F-9AD2-B06C0B3635A4}"/>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6">
            <a:extLst>
              <a:ext uri="{FF2B5EF4-FFF2-40B4-BE49-F238E27FC236}">
                <a16:creationId xmlns:a16="http://schemas.microsoft.com/office/drawing/2014/main" id="{35C226CA-5389-9A4C-9DAD-754FE9C2670E}"/>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7">
            <a:extLst>
              <a:ext uri="{FF2B5EF4-FFF2-40B4-BE49-F238E27FC236}">
                <a16:creationId xmlns:a16="http://schemas.microsoft.com/office/drawing/2014/main" id="{078A31CC-39C7-9E4B-A821-A99A2CBFF9BA}"/>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8">
            <a:extLst>
              <a:ext uri="{FF2B5EF4-FFF2-40B4-BE49-F238E27FC236}">
                <a16:creationId xmlns:a16="http://schemas.microsoft.com/office/drawing/2014/main" id="{4E84D51A-A66C-B742-8730-EA04D601632B}"/>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9">
            <a:extLst>
              <a:ext uri="{FF2B5EF4-FFF2-40B4-BE49-F238E27FC236}">
                <a16:creationId xmlns:a16="http://schemas.microsoft.com/office/drawing/2014/main" id="{380C26FD-B039-9B4F-A05D-62ABF6E2384F}"/>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Rectangle 20">
            <a:extLst>
              <a:ext uri="{FF2B5EF4-FFF2-40B4-BE49-F238E27FC236}">
                <a16:creationId xmlns:a16="http://schemas.microsoft.com/office/drawing/2014/main" id="{DB304729-D52E-FB4F-ADFE-58B7F9B57646}"/>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21" name="Rectangle 21">
            <a:extLst>
              <a:ext uri="{FF2B5EF4-FFF2-40B4-BE49-F238E27FC236}">
                <a16:creationId xmlns:a16="http://schemas.microsoft.com/office/drawing/2014/main" id="{5002911D-81F5-2942-BDE6-1482B8EF3EC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0086" name="Rectangle 22">
            <a:extLst>
              <a:ext uri="{FF2B5EF4-FFF2-40B4-BE49-F238E27FC236}">
                <a16:creationId xmlns:a16="http://schemas.microsoft.com/office/drawing/2014/main" id="{B629B271-A6ED-184B-93E2-13E8A428CDA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600087" name="Line 23">
            <a:extLst>
              <a:ext uri="{FF2B5EF4-FFF2-40B4-BE49-F238E27FC236}">
                <a16:creationId xmlns:a16="http://schemas.microsoft.com/office/drawing/2014/main" id="{C584F624-596F-2746-BDC0-523D3196356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0088" name="Rectangle 24">
            <a:extLst>
              <a:ext uri="{FF2B5EF4-FFF2-40B4-BE49-F238E27FC236}">
                <a16:creationId xmlns:a16="http://schemas.microsoft.com/office/drawing/2014/main" id="{AE887CDF-E958-0942-9E83-FB1DCB355D28}"/>
              </a:ext>
            </a:extLst>
          </p:cNvPr>
          <p:cNvSpPr>
            <a:spLocks noChangeArrowheads="1"/>
          </p:cNvSpPr>
          <p:nvPr/>
        </p:nvSpPr>
        <p:spPr bwMode="auto">
          <a:xfrm>
            <a:off x="4786313" y="852488"/>
            <a:ext cx="17811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 1000 S.M.</a:t>
            </a:r>
          </a:p>
        </p:txBody>
      </p:sp>
      <p:sp>
        <p:nvSpPr>
          <p:cNvPr id="600089" name="Text Box 25">
            <a:extLst>
              <a:ext uri="{FF2B5EF4-FFF2-40B4-BE49-F238E27FC236}">
                <a16:creationId xmlns:a16="http://schemas.microsoft.com/office/drawing/2014/main" id="{0DB3DDBB-4185-924D-96C8-7AFAC8E91899}"/>
              </a:ext>
            </a:extLst>
          </p:cNvPr>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15:1; 2 Sam. 2:4; 1 Raja 1:43</a:t>
            </a:r>
          </a:p>
        </p:txBody>
      </p:sp>
      <p:grpSp>
        <p:nvGrpSpPr>
          <p:cNvPr id="43026" name="Group 134">
            <a:extLst>
              <a:ext uri="{FF2B5EF4-FFF2-40B4-BE49-F238E27FC236}">
                <a16:creationId xmlns:a16="http://schemas.microsoft.com/office/drawing/2014/main" id="{6B70EA33-9994-4947-8895-97717469C020}"/>
              </a:ext>
            </a:extLst>
          </p:cNvPr>
          <p:cNvGrpSpPr>
            <a:grpSpLocks/>
          </p:cNvGrpSpPr>
          <p:nvPr/>
        </p:nvGrpSpPr>
        <p:grpSpPr bwMode="auto">
          <a:xfrm>
            <a:off x="7985125" y="3436938"/>
            <a:ext cx="1014413" cy="1843087"/>
            <a:chOff x="5030" y="2165"/>
            <a:chExt cx="639" cy="1161"/>
          </a:xfrm>
        </p:grpSpPr>
        <p:sp>
          <p:nvSpPr>
            <p:cNvPr id="43070" name="Freeform 28">
              <a:extLst>
                <a:ext uri="{FF2B5EF4-FFF2-40B4-BE49-F238E27FC236}">
                  <a16:creationId xmlns:a16="http://schemas.microsoft.com/office/drawing/2014/main" id="{A8B80ED7-5189-694E-97E0-5CD9D1C4D71A}"/>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1" name="AutoShape 29">
              <a:extLst>
                <a:ext uri="{FF2B5EF4-FFF2-40B4-BE49-F238E27FC236}">
                  <a16:creationId xmlns:a16="http://schemas.microsoft.com/office/drawing/2014/main" id="{F29B98A4-2CCA-B647-889A-0FB75125486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2" name="Rectangle 30">
              <a:extLst>
                <a:ext uri="{FF2B5EF4-FFF2-40B4-BE49-F238E27FC236}">
                  <a16:creationId xmlns:a16="http://schemas.microsoft.com/office/drawing/2014/main" id="{4ACD6CEA-88A8-3849-958B-3ACD5965193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3" name="Line 31">
              <a:extLst>
                <a:ext uri="{FF2B5EF4-FFF2-40B4-BE49-F238E27FC236}">
                  <a16:creationId xmlns:a16="http://schemas.microsoft.com/office/drawing/2014/main" id="{11A00921-F17A-CD43-8C82-E0B5CBB2E544}"/>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4" name="Rectangle 32">
              <a:extLst>
                <a:ext uri="{FF2B5EF4-FFF2-40B4-BE49-F238E27FC236}">
                  <a16:creationId xmlns:a16="http://schemas.microsoft.com/office/drawing/2014/main" id="{78C631E4-E8EA-5541-926E-4280A2FF374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5" name="Rectangle 33">
              <a:extLst>
                <a:ext uri="{FF2B5EF4-FFF2-40B4-BE49-F238E27FC236}">
                  <a16:creationId xmlns:a16="http://schemas.microsoft.com/office/drawing/2014/main" id="{E277E439-2299-CC4E-AA44-BC26004BBF3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6" name="Line 34">
              <a:extLst>
                <a:ext uri="{FF2B5EF4-FFF2-40B4-BE49-F238E27FC236}">
                  <a16:creationId xmlns:a16="http://schemas.microsoft.com/office/drawing/2014/main" id="{AB4BE067-D87F-D84F-AF25-3BD5F88B50CA}"/>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7" name="Line 35">
              <a:extLst>
                <a:ext uri="{FF2B5EF4-FFF2-40B4-BE49-F238E27FC236}">
                  <a16:creationId xmlns:a16="http://schemas.microsoft.com/office/drawing/2014/main" id="{A14C71E8-2B2D-FE40-966A-373A8E7F9B3A}"/>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8" name="Line 36">
              <a:extLst>
                <a:ext uri="{FF2B5EF4-FFF2-40B4-BE49-F238E27FC236}">
                  <a16:creationId xmlns:a16="http://schemas.microsoft.com/office/drawing/2014/main" id="{C7CCDF98-5F25-B14E-8DDA-F183D3354A1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Line 37">
              <a:extLst>
                <a:ext uri="{FF2B5EF4-FFF2-40B4-BE49-F238E27FC236}">
                  <a16:creationId xmlns:a16="http://schemas.microsoft.com/office/drawing/2014/main" id="{4572CB29-81C2-7B4F-BC6E-80F5F0A17AD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0" name="Line 38">
              <a:extLst>
                <a:ext uri="{FF2B5EF4-FFF2-40B4-BE49-F238E27FC236}">
                  <a16:creationId xmlns:a16="http://schemas.microsoft.com/office/drawing/2014/main" id="{D23C02F6-75B3-9840-9D44-5D2BC15C1CB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1" name="Line 39">
              <a:extLst>
                <a:ext uri="{FF2B5EF4-FFF2-40B4-BE49-F238E27FC236}">
                  <a16:creationId xmlns:a16="http://schemas.microsoft.com/office/drawing/2014/main" id="{326F6009-836C-1346-BECD-6D15F2A251C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Line 40">
              <a:extLst>
                <a:ext uri="{FF2B5EF4-FFF2-40B4-BE49-F238E27FC236}">
                  <a16:creationId xmlns:a16="http://schemas.microsoft.com/office/drawing/2014/main" id="{C75FE5EA-8FCF-5943-B6E9-10837BC368B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3" name="Line 41">
              <a:extLst>
                <a:ext uri="{FF2B5EF4-FFF2-40B4-BE49-F238E27FC236}">
                  <a16:creationId xmlns:a16="http://schemas.microsoft.com/office/drawing/2014/main" id="{F21C125B-40A9-4142-A928-032396387C76}"/>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4" name="Line 42">
              <a:extLst>
                <a:ext uri="{FF2B5EF4-FFF2-40B4-BE49-F238E27FC236}">
                  <a16:creationId xmlns:a16="http://schemas.microsoft.com/office/drawing/2014/main" id="{3FEAD2A0-BF0D-0C4F-8701-416738D607C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5" name="Line 43">
              <a:extLst>
                <a:ext uri="{FF2B5EF4-FFF2-40B4-BE49-F238E27FC236}">
                  <a16:creationId xmlns:a16="http://schemas.microsoft.com/office/drawing/2014/main" id="{8473A368-C0FC-4442-A300-23D42BC22B0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6" name="Rectangle 44">
              <a:extLst>
                <a:ext uri="{FF2B5EF4-FFF2-40B4-BE49-F238E27FC236}">
                  <a16:creationId xmlns:a16="http://schemas.microsoft.com/office/drawing/2014/main" id="{D338C52F-3B17-4A4B-B18B-1542FDE54721}"/>
                </a:ext>
              </a:extLst>
            </p:cNvPr>
            <p:cNvSpPr>
              <a:spLocks noChangeArrowheads="1"/>
            </p:cNvSpPr>
            <p:nvPr/>
          </p:nvSpPr>
          <p:spPr bwMode="auto">
            <a:xfrm>
              <a:off x="5030"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43087" name="Rectangle 45">
              <a:extLst>
                <a:ext uri="{FF2B5EF4-FFF2-40B4-BE49-F238E27FC236}">
                  <a16:creationId xmlns:a16="http://schemas.microsoft.com/office/drawing/2014/main" id="{621BFC2F-26F0-CF4C-8F92-8D8AFFDC67B9}"/>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3027" name="Text Box 46">
            <a:extLst>
              <a:ext uri="{FF2B5EF4-FFF2-40B4-BE49-F238E27FC236}">
                <a16:creationId xmlns:a16="http://schemas.microsoft.com/office/drawing/2014/main" id="{F0D03461-59AF-914F-9A1A-DD5CD7C6F58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3028" name="Text Box 47">
            <a:extLst>
              <a:ext uri="{FF2B5EF4-FFF2-40B4-BE49-F238E27FC236}">
                <a16:creationId xmlns:a16="http://schemas.microsoft.com/office/drawing/2014/main" id="{A6DEC6A0-3180-624A-8D7C-C34CF73F5B51}"/>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600112" name="Rectangle 48">
            <a:extLst>
              <a:ext uri="{FF2B5EF4-FFF2-40B4-BE49-F238E27FC236}">
                <a16:creationId xmlns:a16="http://schemas.microsoft.com/office/drawing/2014/main" id="{F193757F-4334-7141-B83E-9178C9555A8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20</a:t>
            </a:r>
          </a:p>
        </p:txBody>
      </p:sp>
      <p:sp>
        <p:nvSpPr>
          <p:cNvPr id="43030" name="Text Box 49">
            <a:extLst>
              <a:ext uri="{FF2B5EF4-FFF2-40B4-BE49-F238E27FC236}">
                <a16:creationId xmlns:a16="http://schemas.microsoft.com/office/drawing/2014/main" id="{23A4CE38-CB3E-BC41-A03F-2F68849CB65D}"/>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3031" name="Line 79">
            <a:extLst>
              <a:ext uri="{FF2B5EF4-FFF2-40B4-BE49-F238E27FC236}">
                <a16:creationId xmlns:a16="http://schemas.microsoft.com/office/drawing/2014/main" id="{0FB649E6-B2F2-824C-8FC9-B71FA9B0245D}"/>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2" name="Line 80">
            <a:extLst>
              <a:ext uri="{FF2B5EF4-FFF2-40B4-BE49-F238E27FC236}">
                <a16:creationId xmlns:a16="http://schemas.microsoft.com/office/drawing/2014/main" id="{82753EA4-46F9-5040-A7AD-DF999B5CE6F9}"/>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81">
            <a:extLst>
              <a:ext uri="{FF2B5EF4-FFF2-40B4-BE49-F238E27FC236}">
                <a16:creationId xmlns:a16="http://schemas.microsoft.com/office/drawing/2014/main" id="{CC238534-4CA2-1D4F-88D5-8B745CB5C84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4" name="Rectangle 82">
            <a:extLst>
              <a:ext uri="{FF2B5EF4-FFF2-40B4-BE49-F238E27FC236}">
                <a16:creationId xmlns:a16="http://schemas.microsoft.com/office/drawing/2014/main" id="{3A5A68BD-39FD-EA4A-8051-363CAF33D057}"/>
              </a:ext>
            </a:extLst>
          </p:cNvPr>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35" name="Rectangle 83">
            <a:extLst>
              <a:ext uri="{FF2B5EF4-FFF2-40B4-BE49-F238E27FC236}">
                <a16:creationId xmlns:a16="http://schemas.microsoft.com/office/drawing/2014/main" id="{82EDF25E-5E10-7043-B30B-A81E127605F4}"/>
              </a:ext>
            </a:extLst>
          </p:cNvPr>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36" name="Line 84">
            <a:extLst>
              <a:ext uri="{FF2B5EF4-FFF2-40B4-BE49-F238E27FC236}">
                <a16:creationId xmlns:a16="http://schemas.microsoft.com/office/drawing/2014/main" id="{99EA86EF-E69D-6C49-97D6-ADFD43F19DF7}"/>
              </a:ext>
            </a:extLst>
          </p:cNvPr>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a:extLst>
              <a:ext uri="{FF2B5EF4-FFF2-40B4-BE49-F238E27FC236}">
                <a16:creationId xmlns:a16="http://schemas.microsoft.com/office/drawing/2014/main" id="{B233EED9-6CCA-F042-9531-36D393B5CAD4}"/>
              </a:ext>
            </a:extLst>
          </p:cNvPr>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0177" name="Rectangle 113">
            <a:extLst>
              <a:ext uri="{FF2B5EF4-FFF2-40B4-BE49-F238E27FC236}">
                <a16:creationId xmlns:a16="http://schemas.microsoft.com/office/drawing/2014/main" id="{25AE05B7-01D2-A545-BFFC-F256BF75A3C5}"/>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600189" name="Oval 125">
            <a:extLst>
              <a:ext uri="{FF2B5EF4-FFF2-40B4-BE49-F238E27FC236}">
                <a16:creationId xmlns:a16="http://schemas.microsoft.com/office/drawing/2014/main" id="{8C1A9727-6DF6-434C-8385-A49DEF023563}"/>
              </a:ext>
            </a:extLst>
          </p:cNvPr>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ko-KR" altLang="en-US" sz="1600">
              <a:solidFill>
                <a:srgbClr val="0831AD"/>
              </a:solidFill>
              <a:latin typeface="Times" charset="0"/>
              <a:ea typeface="Gulim" pitchFamily="34" charset="-127"/>
              <a:cs typeface="Gulim" pitchFamily="34" charset="-127"/>
            </a:endParaRPr>
          </a:p>
        </p:txBody>
      </p:sp>
      <p:sp>
        <p:nvSpPr>
          <p:cNvPr id="600192" name="Text Box 128">
            <a:extLst>
              <a:ext uri="{FF2B5EF4-FFF2-40B4-BE49-F238E27FC236}">
                <a16:creationId xmlns:a16="http://schemas.microsoft.com/office/drawing/2014/main" id="{B99E15FF-0C7C-FC40-AEF7-2E9DB890D0A1}"/>
              </a:ext>
            </a:extLst>
          </p:cNvPr>
          <p:cNvSpPr txBox="1">
            <a:spLocks noChangeArrowheads="1"/>
          </p:cNvSpPr>
          <p:nvPr/>
        </p:nvSpPr>
        <p:spPr bwMode="auto">
          <a:xfrm>
            <a:off x="2328863" y="2008188"/>
            <a:ext cx="4497387" cy="1154112"/>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p>
            <a:pPr algn="ctr">
              <a:spcBef>
                <a:spcPct val="50000"/>
              </a:spcBef>
              <a:defRPr/>
            </a:pPr>
            <a:r>
              <a:rPr lang="en-US" altLang="ko-KR" sz="6000" b="1">
                <a:solidFill>
                  <a:srgbClr val="0831AD"/>
                </a:solidFill>
                <a:latin typeface="Comic Sans MS" charset="0"/>
                <a:ea typeface="Gulim" pitchFamily="34" charset="-127"/>
                <a:cs typeface="Gulim" pitchFamily="34" charset="-127"/>
              </a:rPr>
              <a:t>SAUL</a:t>
            </a:r>
          </a:p>
        </p:txBody>
      </p:sp>
      <p:sp>
        <p:nvSpPr>
          <p:cNvPr id="600187" name="Text Box 123">
            <a:extLst>
              <a:ext uri="{FF2B5EF4-FFF2-40B4-BE49-F238E27FC236}">
                <a16:creationId xmlns:a16="http://schemas.microsoft.com/office/drawing/2014/main" id="{CFFFFB9B-07A2-E94B-BEB1-1623D6F1B023}"/>
              </a:ext>
            </a:extLst>
          </p:cNvPr>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p>
            <a:pPr algn="ctr">
              <a:spcBef>
                <a:spcPct val="50000"/>
              </a:spcBef>
              <a:defRPr/>
            </a:pPr>
            <a:r>
              <a:rPr lang="en-US" altLang="ko-KR" sz="6000" b="1">
                <a:solidFill>
                  <a:srgbClr val="0831AD"/>
                </a:solidFill>
                <a:latin typeface="Comic Sans MS" charset="0"/>
                <a:ea typeface="Gulim" pitchFamily="34" charset="-127"/>
                <a:cs typeface="Gulim" pitchFamily="34" charset="-127"/>
              </a:rPr>
              <a:t>DAUD</a:t>
            </a:r>
          </a:p>
        </p:txBody>
      </p:sp>
      <p:sp>
        <p:nvSpPr>
          <p:cNvPr id="600193" name="Oval 129">
            <a:extLst>
              <a:ext uri="{FF2B5EF4-FFF2-40B4-BE49-F238E27FC236}">
                <a16:creationId xmlns:a16="http://schemas.microsoft.com/office/drawing/2014/main" id="{BBFBA0AE-9892-334E-A54A-6763B1EFCC16}"/>
              </a:ext>
            </a:extLst>
          </p:cNvPr>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ko-KR" altLang="en-US" sz="1600">
              <a:solidFill>
                <a:srgbClr val="0831AD"/>
              </a:solidFill>
              <a:latin typeface="Times" charset="0"/>
              <a:ea typeface="Gulim" pitchFamily="34" charset="-127"/>
              <a:cs typeface="Gulim" pitchFamily="34" charset="-127"/>
            </a:endParaRPr>
          </a:p>
        </p:txBody>
      </p:sp>
      <p:sp>
        <p:nvSpPr>
          <p:cNvPr id="600182" name="Text Box 118">
            <a:extLst>
              <a:ext uri="{FF2B5EF4-FFF2-40B4-BE49-F238E27FC236}">
                <a16:creationId xmlns:a16="http://schemas.microsoft.com/office/drawing/2014/main" id="{5BC3EE2F-C231-6B40-B0C3-FA6A3463A56C}"/>
              </a:ext>
            </a:extLst>
          </p:cNvPr>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p>
            <a:pPr algn="ctr">
              <a:spcBef>
                <a:spcPct val="50000"/>
              </a:spcBef>
              <a:defRPr/>
            </a:pPr>
            <a:r>
              <a:rPr lang="en-US" altLang="ko-KR" sz="6000" b="1">
                <a:solidFill>
                  <a:srgbClr val="0831AD"/>
                </a:solidFill>
                <a:latin typeface="Comic Sans MS" charset="0"/>
                <a:ea typeface="Gulim" pitchFamily="34" charset="-127"/>
                <a:cs typeface="Gulim" pitchFamily="34" charset="-127"/>
              </a:rPr>
              <a:t>SALOMO</a:t>
            </a:r>
          </a:p>
        </p:txBody>
      </p:sp>
      <p:sp>
        <p:nvSpPr>
          <p:cNvPr id="600194" name="Oval 130">
            <a:extLst>
              <a:ext uri="{FF2B5EF4-FFF2-40B4-BE49-F238E27FC236}">
                <a16:creationId xmlns:a16="http://schemas.microsoft.com/office/drawing/2014/main" id="{15D199B3-D49A-4348-AA2F-3E5EE3A13D27}"/>
              </a:ext>
            </a:extLst>
          </p:cNvPr>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ko-KR" altLang="en-US" sz="1600">
              <a:solidFill>
                <a:srgbClr val="0831AD"/>
              </a:solidFill>
              <a:latin typeface="Times" charset="0"/>
              <a:ea typeface="Gulim" pitchFamily="34" charset="-127"/>
              <a:cs typeface="Gulim" pitchFamily="34" charset="-127"/>
            </a:endParaRPr>
          </a:p>
        </p:txBody>
      </p:sp>
      <p:grpSp>
        <p:nvGrpSpPr>
          <p:cNvPr id="43045" name="Group 138">
            <a:extLst>
              <a:ext uri="{FF2B5EF4-FFF2-40B4-BE49-F238E27FC236}">
                <a16:creationId xmlns:a16="http://schemas.microsoft.com/office/drawing/2014/main" id="{5CDE4CE5-2167-DB4A-853C-4F1D3EAE7AE3}"/>
              </a:ext>
            </a:extLst>
          </p:cNvPr>
          <p:cNvGrpSpPr>
            <a:grpSpLocks/>
          </p:cNvGrpSpPr>
          <p:nvPr/>
        </p:nvGrpSpPr>
        <p:grpSpPr bwMode="auto">
          <a:xfrm>
            <a:off x="1000125" y="3159125"/>
            <a:ext cx="1844675" cy="1397000"/>
            <a:chOff x="630" y="1990"/>
            <a:chExt cx="1162" cy="880"/>
          </a:xfrm>
        </p:grpSpPr>
        <p:sp>
          <p:nvSpPr>
            <p:cNvPr id="600203" name="Rectangle 139">
              <a:extLst>
                <a:ext uri="{FF2B5EF4-FFF2-40B4-BE49-F238E27FC236}">
                  <a16:creationId xmlns:a16="http://schemas.microsoft.com/office/drawing/2014/main" id="{B8C768F4-358F-8D4C-9FCD-799ABD159719}"/>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600204" name="Picture 140" descr="Kakap">
              <a:extLst>
                <a:ext uri="{FF2B5EF4-FFF2-40B4-BE49-F238E27FC236}">
                  <a16:creationId xmlns:a16="http://schemas.microsoft.com/office/drawing/2014/main" id="{F65C14F2-FCB6-7F47-BE60-89EF262559CB}"/>
                </a:ext>
              </a:extLst>
            </p:cNvPr>
            <p:cNvPicPr>
              <a:picLocks noChangeAspect="1" noChangeArrowheads="1"/>
            </p:cNvPicPr>
            <p:nvPr/>
          </p:nvPicPr>
          <p:blipFill>
            <a:blip r:embed="rId3"/>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grpSp>
        <p:nvGrpSpPr>
          <p:cNvPr id="81" name="Group 113">
            <a:extLst>
              <a:ext uri="{FF2B5EF4-FFF2-40B4-BE49-F238E27FC236}">
                <a16:creationId xmlns:a16="http://schemas.microsoft.com/office/drawing/2014/main" id="{6582B8B8-F1A6-5549-8C33-7CE83D8CBDC6}"/>
              </a:ext>
            </a:extLst>
          </p:cNvPr>
          <p:cNvGrpSpPr>
            <a:grpSpLocks/>
          </p:cNvGrpSpPr>
          <p:nvPr/>
        </p:nvGrpSpPr>
        <p:grpSpPr bwMode="auto">
          <a:xfrm>
            <a:off x="6289985" y="1290059"/>
            <a:ext cx="919814" cy="1010116"/>
            <a:chOff x="1557" y="1007"/>
            <a:chExt cx="2105" cy="1949"/>
          </a:xfrm>
        </p:grpSpPr>
        <p:grpSp>
          <p:nvGrpSpPr>
            <p:cNvPr id="82" name="Group 115">
              <a:extLst>
                <a:ext uri="{FF2B5EF4-FFF2-40B4-BE49-F238E27FC236}">
                  <a16:creationId xmlns:a16="http://schemas.microsoft.com/office/drawing/2014/main" id="{1B6EF765-652B-9E41-B1A5-A17FD95E1640}"/>
                </a:ext>
              </a:extLst>
            </p:cNvPr>
            <p:cNvGrpSpPr>
              <a:grpSpLocks/>
            </p:cNvGrpSpPr>
            <p:nvPr/>
          </p:nvGrpSpPr>
          <p:grpSpPr bwMode="auto">
            <a:xfrm>
              <a:off x="1557" y="1209"/>
              <a:ext cx="2105" cy="1421"/>
              <a:chOff x="578" y="2316"/>
              <a:chExt cx="2105" cy="1421"/>
            </a:xfrm>
          </p:grpSpPr>
          <p:sp>
            <p:nvSpPr>
              <p:cNvPr id="88" name="Freeform 116" descr="Cork">
                <a:extLst>
                  <a:ext uri="{FF2B5EF4-FFF2-40B4-BE49-F238E27FC236}">
                    <a16:creationId xmlns:a16="http://schemas.microsoft.com/office/drawing/2014/main" id="{269E0DEE-5FB0-C54C-85EE-F3CAFF90900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 name="Freeform 117" descr="Cork">
                <a:extLst>
                  <a:ext uri="{FF2B5EF4-FFF2-40B4-BE49-F238E27FC236}">
                    <a16:creationId xmlns:a16="http://schemas.microsoft.com/office/drawing/2014/main" id="{07FE6CE0-158F-F243-BAF6-BA20A8AD03F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3" name="Freeform 119">
              <a:extLst>
                <a:ext uri="{FF2B5EF4-FFF2-40B4-BE49-F238E27FC236}">
                  <a16:creationId xmlns:a16="http://schemas.microsoft.com/office/drawing/2014/main" id="{38FC7509-0EEB-EE4B-A8CF-30259A561EB3}"/>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 name="Freeform 120">
              <a:extLst>
                <a:ext uri="{FF2B5EF4-FFF2-40B4-BE49-F238E27FC236}">
                  <a16:creationId xmlns:a16="http://schemas.microsoft.com/office/drawing/2014/main" id="{939F9FC9-2B02-6944-A321-D8ED384EAA8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 name="Freeform 121">
              <a:extLst>
                <a:ext uri="{FF2B5EF4-FFF2-40B4-BE49-F238E27FC236}">
                  <a16:creationId xmlns:a16="http://schemas.microsoft.com/office/drawing/2014/main" id="{49BCB4E3-BBF3-AA47-B702-1BD7EDD32CD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 name="Freeform 122">
              <a:extLst>
                <a:ext uri="{FF2B5EF4-FFF2-40B4-BE49-F238E27FC236}">
                  <a16:creationId xmlns:a16="http://schemas.microsoft.com/office/drawing/2014/main" id="{91B1D95E-116C-CE42-BFDB-9C3BC4F0CA8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 name="Freeform 123">
              <a:extLst>
                <a:ext uri="{FF2B5EF4-FFF2-40B4-BE49-F238E27FC236}">
                  <a16:creationId xmlns:a16="http://schemas.microsoft.com/office/drawing/2014/main" id="{96D46C75-643A-7D40-AF65-87AE851C560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0" name="Group 113">
            <a:extLst>
              <a:ext uri="{FF2B5EF4-FFF2-40B4-BE49-F238E27FC236}">
                <a16:creationId xmlns:a16="http://schemas.microsoft.com/office/drawing/2014/main" id="{F157B33C-1F7F-A441-B239-339B4AA23174}"/>
              </a:ext>
            </a:extLst>
          </p:cNvPr>
          <p:cNvGrpSpPr>
            <a:grpSpLocks/>
          </p:cNvGrpSpPr>
          <p:nvPr/>
        </p:nvGrpSpPr>
        <p:grpSpPr bwMode="auto">
          <a:xfrm>
            <a:off x="6289985" y="3307772"/>
            <a:ext cx="919814" cy="1010116"/>
            <a:chOff x="1557" y="1007"/>
            <a:chExt cx="2105" cy="1949"/>
          </a:xfrm>
        </p:grpSpPr>
        <p:grpSp>
          <p:nvGrpSpPr>
            <p:cNvPr id="91" name="Group 115">
              <a:extLst>
                <a:ext uri="{FF2B5EF4-FFF2-40B4-BE49-F238E27FC236}">
                  <a16:creationId xmlns:a16="http://schemas.microsoft.com/office/drawing/2014/main" id="{E6BDFB4C-473C-3C44-889B-A4A9EADAAFB1}"/>
                </a:ext>
              </a:extLst>
            </p:cNvPr>
            <p:cNvGrpSpPr>
              <a:grpSpLocks/>
            </p:cNvGrpSpPr>
            <p:nvPr/>
          </p:nvGrpSpPr>
          <p:grpSpPr bwMode="auto">
            <a:xfrm>
              <a:off x="1557" y="1209"/>
              <a:ext cx="2105" cy="1421"/>
              <a:chOff x="578" y="2316"/>
              <a:chExt cx="2105" cy="1421"/>
            </a:xfrm>
          </p:grpSpPr>
          <p:sp>
            <p:nvSpPr>
              <p:cNvPr id="97" name="Freeform 116" descr="Cork">
                <a:extLst>
                  <a:ext uri="{FF2B5EF4-FFF2-40B4-BE49-F238E27FC236}">
                    <a16:creationId xmlns:a16="http://schemas.microsoft.com/office/drawing/2014/main" id="{9CDB4961-9805-7C4A-A39C-67A709F22B53}"/>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 name="Freeform 117" descr="Cork">
                <a:extLst>
                  <a:ext uri="{FF2B5EF4-FFF2-40B4-BE49-F238E27FC236}">
                    <a16:creationId xmlns:a16="http://schemas.microsoft.com/office/drawing/2014/main" id="{26D569A5-DE32-A847-AD00-2BD61E57BCF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2" name="Freeform 119">
              <a:extLst>
                <a:ext uri="{FF2B5EF4-FFF2-40B4-BE49-F238E27FC236}">
                  <a16:creationId xmlns:a16="http://schemas.microsoft.com/office/drawing/2014/main" id="{4DBC6408-FB3F-9C4A-BD98-A380440B9DE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 name="Freeform 120">
              <a:extLst>
                <a:ext uri="{FF2B5EF4-FFF2-40B4-BE49-F238E27FC236}">
                  <a16:creationId xmlns:a16="http://schemas.microsoft.com/office/drawing/2014/main" id="{10A32DB1-0D86-3544-9795-49C666AF33E6}"/>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4" name="Freeform 121">
              <a:extLst>
                <a:ext uri="{FF2B5EF4-FFF2-40B4-BE49-F238E27FC236}">
                  <a16:creationId xmlns:a16="http://schemas.microsoft.com/office/drawing/2014/main" id="{526AEDD3-FEEC-C640-93B6-71565452A6E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2">
              <a:extLst>
                <a:ext uri="{FF2B5EF4-FFF2-40B4-BE49-F238E27FC236}">
                  <a16:creationId xmlns:a16="http://schemas.microsoft.com/office/drawing/2014/main" id="{5884CBEA-21CB-3F41-9CBE-CA0C00C51E7F}"/>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3">
              <a:extLst>
                <a:ext uri="{FF2B5EF4-FFF2-40B4-BE49-F238E27FC236}">
                  <a16:creationId xmlns:a16="http://schemas.microsoft.com/office/drawing/2014/main" id="{46F7C3B9-D7FD-8D40-8CAD-9A8C8AC3972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057" name="Group 113">
            <a:extLst>
              <a:ext uri="{FF2B5EF4-FFF2-40B4-BE49-F238E27FC236}">
                <a16:creationId xmlns:a16="http://schemas.microsoft.com/office/drawing/2014/main" id="{912F720F-5FDE-0C4C-BB40-CF98EED6DBB6}"/>
              </a:ext>
            </a:extLst>
          </p:cNvPr>
          <p:cNvGrpSpPr>
            <a:grpSpLocks/>
          </p:cNvGrpSpPr>
          <p:nvPr/>
        </p:nvGrpSpPr>
        <p:grpSpPr bwMode="auto">
          <a:xfrm>
            <a:off x="6083300" y="3154363"/>
            <a:ext cx="1289050" cy="1435100"/>
            <a:chOff x="1084" y="711"/>
            <a:chExt cx="2950" cy="2769"/>
          </a:xfrm>
        </p:grpSpPr>
        <p:grpSp>
          <p:nvGrpSpPr>
            <p:cNvPr id="45127" name="Group 114">
              <a:extLst>
                <a:ext uri="{FF2B5EF4-FFF2-40B4-BE49-F238E27FC236}">
                  <a16:creationId xmlns:a16="http://schemas.microsoft.com/office/drawing/2014/main" id="{4F7E11C4-BC3E-174A-B599-1DC38C0AC170}"/>
                </a:ext>
              </a:extLst>
            </p:cNvPr>
            <p:cNvGrpSpPr>
              <a:grpSpLocks/>
            </p:cNvGrpSpPr>
            <p:nvPr/>
          </p:nvGrpSpPr>
          <p:grpSpPr bwMode="auto">
            <a:xfrm>
              <a:off x="1084" y="711"/>
              <a:ext cx="2950" cy="2769"/>
              <a:chOff x="2707" y="548"/>
              <a:chExt cx="2950" cy="2769"/>
            </a:xfrm>
          </p:grpSpPr>
          <p:grpSp>
            <p:nvGrpSpPr>
              <p:cNvPr id="45133" name="Group 115">
                <a:extLst>
                  <a:ext uri="{FF2B5EF4-FFF2-40B4-BE49-F238E27FC236}">
                    <a16:creationId xmlns:a16="http://schemas.microsoft.com/office/drawing/2014/main" id="{0D992259-94FB-6344-B31C-CC13F16BB9EB}"/>
                  </a:ext>
                </a:extLst>
              </p:cNvPr>
              <p:cNvGrpSpPr>
                <a:grpSpLocks/>
              </p:cNvGrpSpPr>
              <p:nvPr/>
            </p:nvGrpSpPr>
            <p:grpSpPr bwMode="auto">
              <a:xfrm>
                <a:off x="3180" y="1046"/>
                <a:ext cx="2105" cy="1421"/>
                <a:chOff x="578" y="2316"/>
                <a:chExt cx="2105" cy="1421"/>
              </a:xfrm>
            </p:grpSpPr>
            <p:sp>
              <p:nvSpPr>
                <p:cNvPr id="45135" name="Freeform 116" descr="Cork">
                  <a:extLst>
                    <a:ext uri="{FF2B5EF4-FFF2-40B4-BE49-F238E27FC236}">
                      <a16:creationId xmlns:a16="http://schemas.microsoft.com/office/drawing/2014/main" id="{D7AB4CBC-C6A9-E84C-B792-E133AEB53B9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6" name="Freeform 117" descr="Cork">
                  <a:extLst>
                    <a:ext uri="{FF2B5EF4-FFF2-40B4-BE49-F238E27FC236}">
                      <a16:creationId xmlns:a16="http://schemas.microsoft.com/office/drawing/2014/main" id="{A8B0B6A0-425F-1844-BC60-1E32966EB06E}"/>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34" name="Picture 118">
                <a:extLst>
                  <a:ext uri="{FF2B5EF4-FFF2-40B4-BE49-F238E27FC236}">
                    <a16:creationId xmlns:a16="http://schemas.microsoft.com/office/drawing/2014/main" id="{EA5F0676-9746-4448-8BAE-9A353740B90F}"/>
                  </a:ext>
                </a:extLst>
              </p:cNvPr>
              <p:cNvPicPr>
                <a:picLocks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28" name="Freeform 119">
              <a:extLst>
                <a:ext uri="{FF2B5EF4-FFF2-40B4-BE49-F238E27FC236}">
                  <a16:creationId xmlns:a16="http://schemas.microsoft.com/office/drawing/2014/main" id="{98B36617-8259-5E4F-B6BF-6019D97A956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9" name="Freeform 120">
              <a:extLst>
                <a:ext uri="{FF2B5EF4-FFF2-40B4-BE49-F238E27FC236}">
                  <a16:creationId xmlns:a16="http://schemas.microsoft.com/office/drawing/2014/main" id="{AA1E665D-48D5-7048-B79B-F6B026F6EBB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0" name="Freeform 121">
              <a:extLst>
                <a:ext uri="{FF2B5EF4-FFF2-40B4-BE49-F238E27FC236}">
                  <a16:creationId xmlns:a16="http://schemas.microsoft.com/office/drawing/2014/main" id="{106DAD08-EC2B-064B-8B73-377BB468BECE}"/>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1" name="Freeform 122">
              <a:extLst>
                <a:ext uri="{FF2B5EF4-FFF2-40B4-BE49-F238E27FC236}">
                  <a16:creationId xmlns:a16="http://schemas.microsoft.com/office/drawing/2014/main" id="{2F44AAFD-892C-C341-98E4-316406D6A39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3">
              <a:extLst>
                <a:ext uri="{FF2B5EF4-FFF2-40B4-BE49-F238E27FC236}">
                  <a16:creationId xmlns:a16="http://schemas.microsoft.com/office/drawing/2014/main" id="{900B8DF7-3D5C-1246-83BD-D20131B469D8}"/>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88">
            <a:extLst>
              <a:ext uri="{FF2B5EF4-FFF2-40B4-BE49-F238E27FC236}">
                <a16:creationId xmlns:a16="http://schemas.microsoft.com/office/drawing/2014/main" id="{5AA57D3B-AE7C-3C44-8CBE-27D2CC8DE8E4}"/>
              </a:ext>
            </a:extLst>
          </p:cNvPr>
          <p:cNvGrpSpPr>
            <a:grpSpLocks/>
          </p:cNvGrpSpPr>
          <p:nvPr/>
        </p:nvGrpSpPr>
        <p:grpSpPr bwMode="auto">
          <a:xfrm>
            <a:off x="1000125" y="3159125"/>
            <a:ext cx="1844675" cy="1397000"/>
            <a:chOff x="630" y="1990"/>
            <a:chExt cx="1162" cy="880"/>
          </a:xfrm>
        </p:grpSpPr>
        <p:sp>
          <p:nvSpPr>
            <p:cNvPr id="533693" name="Rectangle 189">
              <a:extLst>
                <a:ext uri="{FF2B5EF4-FFF2-40B4-BE49-F238E27FC236}">
                  <a16:creationId xmlns:a16="http://schemas.microsoft.com/office/drawing/2014/main" id="{52D50A61-CC3B-8241-A932-DDA2369D3496}"/>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3694" name="Picture 190" descr="Kakap">
              <a:extLst>
                <a:ext uri="{FF2B5EF4-FFF2-40B4-BE49-F238E27FC236}">
                  <a16:creationId xmlns:a16="http://schemas.microsoft.com/office/drawing/2014/main" id="{2B087053-305E-A64A-AA13-B836CB0C4C0E}"/>
                </a:ext>
              </a:extLst>
            </p:cNvPr>
            <p:cNvPicPr>
              <a:picLocks noChangeAspect="1" noChangeArrowheads="1"/>
            </p:cNvPicPr>
            <p:nvPr/>
          </p:nvPicPr>
          <p:blipFill>
            <a:blip r:embed="rId5"/>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533506" name="Rectangle 2">
            <a:extLst>
              <a:ext uri="{FF2B5EF4-FFF2-40B4-BE49-F238E27FC236}">
                <a16:creationId xmlns:a16="http://schemas.microsoft.com/office/drawing/2014/main" id="{FF1C9250-7A87-BF4A-A09E-88EFEB231ED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060" name="AutoShape 3">
            <a:extLst>
              <a:ext uri="{FF2B5EF4-FFF2-40B4-BE49-F238E27FC236}">
                <a16:creationId xmlns:a16="http://schemas.microsoft.com/office/drawing/2014/main" id="{6372A785-5A28-F84C-BC87-769FFD536FC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1" name="Rectangle 4">
            <a:extLst>
              <a:ext uri="{FF2B5EF4-FFF2-40B4-BE49-F238E27FC236}">
                <a16:creationId xmlns:a16="http://schemas.microsoft.com/office/drawing/2014/main" id="{6EB6B3A1-2D44-1745-87B1-C0464643F47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2" name="Rectangle 5">
            <a:extLst>
              <a:ext uri="{FF2B5EF4-FFF2-40B4-BE49-F238E27FC236}">
                <a16:creationId xmlns:a16="http://schemas.microsoft.com/office/drawing/2014/main" id="{FD7D9EE6-D963-DA4B-9CCF-9B8180BF0C4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5063" name="Rectangle 6">
            <a:extLst>
              <a:ext uri="{FF2B5EF4-FFF2-40B4-BE49-F238E27FC236}">
                <a16:creationId xmlns:a16="http://schemas.microsoft.com/office/drawing/2014/main" id="{9E57683B-8390-2948-A28D-2A8E8AC2A6BD}"/>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4" name="Rectangle 8">
            <a:extLst>
              <a:ext uri="{FF2B5EF4-FFF2-40B4-BE49-F238E27FC236}">
                <a16:creationId xmlns:a16="http://schemas.microsoft.com/office/drawing/2014/main" id="{52175BE1-B461-D340-A753-CAC087296F53}"/>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515" name="Rectangle 11">
            <a:extLst>
              <a:ext uri="{FF2B5EF4-FFF2-40B4-BE49-F238E27FC236}">
                <a16:creationId xmlns:a16="http://schemas.microsoft.com/office/drawing/2014/main" id="{B2DDC637-6C38-FE4C-B2BF-106D4CF0D3C4}"/>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066" name="Rectangle 18">
            <a:extLst>
              <a:ext uri="{FF2B5EF4-FFF2-40B4-BE49-F238E27FC236}">
                <a16:creationId xmlns:a16="http://schemas.microsoft.com/office/drawing/2014/main" id="{867B21B8-E34F-7F4F-BE7B-60B2B74574F6}"/>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7" name="Line 19">
            <a:extLst>
              <a:ext uri="{FF2B5EF4-FFF2-40B4-BE49-F238E27FC236}">
                <a16:creationId xmlns:a16="http://schemas.microsoft.com/office/drawing/2014/main" id="{8C983DA6-B80F-4B46-8732-D4A61447587C}"/>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0">
            <a:extLst>
              <a:ext uri="{FF2B5EF4-FFF2-40B4-BE49-F238E27FC236}">
                <a16:creationId xmlns:a16="http://schemas.microsoft.com/office/drawing/2014/main" id="{AE553F8C-0B96-8446-915C-0A39108B2FF8}"/>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1">
            <a:extLst>
              <a:ext uri="{FF2B5EF4-FFF2-40B4-BE49-F238E27FC236}">
                <a16:creationId xmlns:a16="http://schemas.microsoft.com/office/drawing/2014/main" id="{648E19E4-C709-A342-A3D8-2BF46D9349D0}"/>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2">
            <a:extLst>
              <a:ext uri="{FF2B5EF4-FFF2-40B4-BE49-F238E27FC236}">
                <a16:creationId xmlns:a16="http://schemas.microsoft.com/office/drawing/2014/main" id="{ED0B8A46-3B68-764A-B5CF-F1485030F9AE}"/>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3">
            <a:extLst>
              <a:ext uri="{FF2B5EF4-FFF2-40B4-BE49-F238E27FC236}">
                <a16:creationId xmlns:a16="http://schemas.microsoft.com/office/drawing/2014/main" id="{15FC6087-8640-964E-AF65-F998698220B5}"/>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4">
            <a:extLst>
              <a:ext uri="{FF2B5EF4-FFF2-40B4-BE49-F238E27FC236}">
                <a16:creationId xmlns:a16="http://schemas.microsoft.com/office/drawing/2014/main" id="{24E46D65-BF6A-A243-A33F-D3955FF29C7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5">
            <a:extLst>
              <a:ext uri="{FF2B5EF4-FFF2-40B4-BE49-F238E27FC236}">
                <a16:creationId xmlns:a16="http://schemas.microsoft.com/office/drawing/2014/main" id="{1A7C88CE-7FB0-994A-AE01-42403652E4B2}"/>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6">
            <a:extLst>
              <a:ext uri="{FF2B5EF4-FFF2-40B4-BE49-F238E27FC236}">
                <a16:creationId xmlns:a16="http://schemas.microsoft.com/office/drawing/2014/main" id="{56973BF9-641C-9144-8EED-539C05D3E881}"/>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7">
            <a:extLst>
              <a:ext uri="{FF2B5EF4-FFF2-40B4-BE49-F238E27FC236}">
                <a16:creationId xmlns:a16="http://schemas.microsoft.com/office/drawing/2014/main" id="{7B0DE4F4-4A2C-7244-BA6B-B7F486FF9074}"/>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8">
            <a:extLst>
              <a:ext uri="{FF2B5EF4-FFF2-40B4-BE49-F238E27FC236}">
                <a16:creationId xmlns:a16="http://schemas.microsoft.com/office/drawing/2014/main" id="{65A42905-AF0F-1B45-8C3A-E15295387D45}"/>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7" name="Rectangle 29">
            <a:extLst>
              <a:ext uri="{FF2B5EF4-FFF2-40B4-BE49-F238E27FC236}">
                <a16:creationId xmlns:a16="http://schemas.microsoft.com/office/drawing/2014/main" id="{52902429-6E8F-E743-A320-1E2FE83970C1}"/>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8" name="Rectangle 30">
            <a:extLst>
              <a:ext uri="{FF2B5EF4-FFF2-40B4-BE49-F238E27FC236}">
                <a16:creationId xmlns:a16="http://schemas.microsoft.com/office/drawing/2014/main" id="{B363C790-29A4-4C4C-9492-D6EAFA52D21F}"/>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9" name="Rectangle 31">
            <a:extLst>
              <a:ext uri="{FF2B5EF4-FFF2-40B4-BE49-F238E27FC236}">
                <a16:creationId xmlns:a16="http://schemas.microsoft.com/office/drawing/2014/main" id="{B9A07F6E-E861-A242-A8F9-A619FE997EF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80" name="Line 35">
            <a:extLst>
              <a:ext uri="{FF2B5EF4-FFF2-40B4-BE49-F238E27FC236}">
                <a16:creationId xmlns:a16="http://schemas.microsoft.com/office/drawing/2014/main" id="{03E3D0A1-3426-E244-ADD2-AA6F2B83EAB0}"/>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0" name="Rectangle 36">
            <a:extLst>
              <a:ext uri="{FF2B5EF4-FFF2-40B4-BE49-F238E27FC236}">
                <a16:creationId xmlns:a16="http://schemas.microsoft.com/office/drawing/2014/main" id="{16439E0F-13A6-A840-8E3F-D2E4A1582B1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3541" name="Line 37">
            <a:extLst>
              <a:ext uri="{FF2B5EF4-FFF2-40B4-BE49-F238E27FC236}">
                <a16:creationId xmlns:a16="http://schemas.microsoft.com/office/drawing/2014/main" id="{B21545B7-4DC4-894F-A978-B35ECCA7729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3542" name="Rectangle 38">
            <a:extLst>
              <a:ext uri="{FF2B5EF4-FFF2-40B4-BE49-F238E27FC236}">
                <a16:creationId xmlns:a16="http://schemas.microsoft.com/office/drawing/2014/main" id="{6828592F-41AC-AD45-80B2-AEDFAAECD0B4}"/>
              </a:ext>
            </a:extLst>
          </p:cNvPr>
          <p:cNvSpPr>
            <a:spLocks noChangeArrowheads="1"/>
          </p:cNvSpPr>
          <p:nvPr/>
        </p:nvSpPr>
        <p:spPr bwMode="auto">
          <a:xfrm>
            <a:off x="4786313" y="852488"/>
            <a:ext cx="22050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ca. 1000 S.M.</a:t>
            </a:r>
          </a:p>
        </p:txBody>
      </p:sp>
      <p:sp>
        <p:nvSpPr>
          <p:cNvPr id="45084" name="Text Box 74">
            <a:extLst>
              <a:ext uri="{FF2B5EF4-FFF2-40B4-BE49-F238E27FC236}">
                <a16:creationId xmlns:a16="http://schemas.microsoft.com/office/drawing/2014/main" id="{B6845839-A43A-C641-B0BE-A3F4F2159F7C}"/>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33580" name="Text Box 76">
            <a:extLst>
              <a:ext uri="{FF2B5EF4-FFF2-40B4-BE49-F238E27FC236}">
                <a16:creationId xmlns:a16="http://schemas.microsoft.com/office/drawing/2014/main" id="{E597C85A-881C-F946-B5D3-91068C6F2A39}"/>
              </a:ext>
            </a:extLst>
          </p:cNvPr>
          <p:cNvSpPr txBox="1">
            <a:spLocks noChangeArrowheads="1"/>
          </p:cNvSpPr>
          <p:nvPr/>
        </p:nvSpPr>
        <p:spPr bwMode="auto">
          <a:xfrm>
            <a:off x="1758950" y="0"/>
            <a:ext cx="3443288"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16:13-14</a:t>
            </a:r>
          </a:p>
        </p:txBody>
      </p:sp>
      <p:grpSp>
        <p:nvGrpSpPr>
          <p:cNvPr id="45086" name="Group 138">
            <a:extLst>
              <a:ext uri="{FF2B5EF4-FFF2-40B4-BE49-F238E27FC236}">
                <a16:creationId xmlns:a16="http://schemas.microsoft.com/office/drawing/2014/main" id="{F0564B26-75DE-1044-B990-9D4D25C89E8F}"/>
              </a:ext>
            </a:extLst>
          </p:cNvPr>
          <p:cNvGrpSpPr>
            <a:grpSpLocks/>
          </p:cNvGrpSpPr>
          <p:nvPr/>
        </p:nvGrpSpPr>
        <p:grpSpPr bwMode="auto">
          <a:xfrm>
            <a:off x="8018463" y="3436938"/>
            <a:ext cx="981075" cy="1843087"/>
            <a:chOff x="5051" y="2165"/>
            <a:chExt cx="618" cy="1161"/>
          </a:xfrm>
        </p:grpSpPr>
        <p:grpSp>
          <p:nvGrpSpPr>
            <p:cNvPr id="45106" name="Group 139">
              <a:extLst>
                <a:ext uri="{FF2B5EF4-FFF2-40B4-BE49-F238E27FC236}">
                  <a16:creationId xmlns:a16="http://schemas.microsoft.com/office/drawing/2014/main" id="{8D4D422A-D569-984F-AFCF-27D19798D5A7}"/>
                </a:ext>
              </a:extLst>
            </p:cNvPr>
            <p:cNvGrpSpPr>
              <a:grpSpLocks/>
            </p:cNvGrpSpPr>
            <p:nvPr/>
          </p:nvGrpSpPr>
          <p:grpSpPr bwMode="auto">
            <a:xfrm>
              <a:off x="5051" y="2165"/>
              <a:ext cx="618" cy="1161"/>
              <a:chOff x="5051" y="2165"/>
              <a:chExt cx="618" cy="1161"/>
            </a:xfrm>
          </p:grpSpPr>
          <p:sp>
            <p:nvSpPr>
              <p:cNvPr id="45108" name="Freeform 140">
                <a:extLst>
                  <a:ext uri="{FF2B5EF4-FFF2-40B4-BE49-F238E27FC236}">
                    <a16:creationId xmlns:a16="http://schemas.microsoft.com/office/drawing/2014/main" id="{B98223F6-C5B8-B449-959C-6308C48658C1}"/>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9" name="AutoShape 141">
                <a:extLst>
                  <a:ext uri="{FF2B5EF4-FFF2-40B4-BE49-F238E27FC236}">
                    <a16:creationId xmlns:a16="http://schemas.microsoft.com/office/drawing/2014/main" id="{ACC3BDD0-A39D-2C4F-B6B9-F3E65AFDA671}"/>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0" name="Rectangle 142">
                <a:extLst>
                  <a:ext uri="{FF2B5EF4-FFF2-40B4-BE49-F238E27FC236}">
                    <a16:creationId xmlns:a16="http://schemas.microsoft.com/office/drawing/2014/main" id="{4414A601-E43A-5F41-B42C-670510A45CE0}"/>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1" name="Line 143">
                <a:extLst>
                  <a:ext uri="{FF2B5EF4-FFF2-40B4-BE49-F238E27FC236}">
                    <a16:creationId xmlns:a16="http://schemas.microsoft.com/office/drawing/2014/main" id="{72D2B8B3-2E88-8248-ADA7-ECE118BEF02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Rectangle 144">
                <a:extLst>
                  <a:ext uri="{FF2B5EF4-FFF2-40B4-BE49-F238E27FC236}">
                    <a16:creationId xmlns:a16="http://schemas.microsoft.com/office/drawing/2014/main" id="{9B192269-89DB-8349-BCE2-AF6B81D7ED2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3" name="Rectangle 145">
                <a:extLst>
                  <a:ext uri="{FF2B5EF4-FFF2-40B4-BE49-F238E27FC236}">
                    <a16:creationId xmlns:a16="http://schemas.microsoft.com/office/drawing/2014/main" id="{1A5EB4F6-77D5-AF42-A76B-50BC4EE33F2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4" name="Line 146">
                <a:extLst>
                  <a:ext uri="{FF2B5EF4-FFF2-40B4-BE49-F238E27FC236}">
                    <a16:creationId xmlns:a16="http://schemas.microsoft.com/office/drawing/2014/main" id="{9576BFE2-E36C-E144-8532-7A2A08C7278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47">
                <a:extLst>
                  <a:ext uri="{FF2B5EF4-FFF2-40B4-BE49-F238E27FC236}">
                    <a16:creationId xmlns:a16="http://schemas.microsoft.com/office/drawing/2014/main" id="{0DA2C30E-24DC-9641-AE61-B04FDD2FD31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48">
                <a:extLst>
                  <a:ext uri="{FF2B5EF4-FFF2-40B4-BE49-F238E27FC236}">
                    <a16:creationId xmlns:a16="http://schemas.microsoft.com/office/drawing/2014/main" id="{990EA650-0A12-E243-BCAE-D781CBA27CED}"/>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Line 149">
                <a:extLst>
                  <a:ext uri="{FF2B5EF4-FFF2-40B4-BE49-F238E27FC236}">
                    <a16:creationId xmlns:a16="http://schemas.microsoft.com/office/drawing/2014/main" id="{36FB22E8-52C8-ED47-A670-71A3B37C5838}"/>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8" name="Line 150">
                <a:extLst>
                  <a:ext uri="{FF2B5EF4-FFF2-40B4-BE49-F238E27FC236}">
                    <a16:creationId xmlns:a16="http://schemas.microsoft.com/office/drawing/2014/main" id="{9A673731-2510-3147-B5C1-DCB824F31A7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51">
                <a:extLst>
                  <a:ext uri="{FF2B5EF4-FFF2-40B4-BE49-F238E27FC236}">
                    <a16:creationId xmlns:a16="http://schemas.microsoft.com/office/drawing/2014/main" id="{B11EC846-5B5D-2144-9412-9D95D65EAD1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Line 152">
                <a:extLst>
                  <a:ext uri="{FF2B5EF4-FFF2-40B4-BE49-F238E27FC236}">
                    <a16:creationId xmlns:a16="http://schemas.microsoft.com/office/drawing/2014/main" id="{60583CAE-D3F1-0742-B6E1-FA562772920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1" name="Line 153">
                <a:extLst>
                  <a:ext uri="{FF2B5EF4-FFF2-40B4-BE49-F238E27FC236}">
                    <a16:creationId xmlns:a16="http://schemas.microsoft.com/office/drawing/2014/main" id="{A9010CE9-D23A-B14A-8726-BE0A67A00AC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2" name="Line 154">
                <a:extLst>
                  <a:ext uri="{FF2B5EF4-FFF2-40B4-BE49-F238E27FC236}">
                    <a16:creationId xmlns:a16="http://schemas.microsoft.com/office/drawing/2014/main" id="{AFA678C5-7E2B-0342-B647-0491E8F91E3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3" name="Line 155">
                <a:extLst>
                  <a:ext uri="{FF2B5EF4-FFF2-40B4-BE49-F238E27FC236}">
                    <a16:creationId xmlns:a16="http://schemas.microsoft.com/office/drawing/2014/main" id="{58C953C5-EA61-4744-BF5D-C2A8E5F7604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4" name="Rectangle 156">
                <a:extLst>
                  <a:ext uri="{FF2B5EF4-FFF2-40B4-BE49-F238E27FC236}">
                    <a16:creationId xmlns:a16="http://schemas.microsoft.com/office/drawing/2014/main" id="{F8B29FA7-EBFF-E549-9F7B-9A70C54AF594}"/>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5107" name="Rectangle 157">
              <a:extLst>
                <a:ext uri="{FF2B5EF4-FFF2-40B4-BE49-F238E27FC236}">
                  <a16:creationId xmlns:a16="http://schemas.microsoft.com/office/drawing/2014/main" id="{05F93AE4-6B52-A84C-84A6-8D9693AB8662}"/>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5087" name="Text Box 158">
            <a:extLst>
              <a:ext uri="{FF2B5EF4-FFF2-40B4-BE49-F238E27FC236}">
                <a16:creationId xmlns:a16="http://schemas.microsoft.com/office/drawing/2014/main" id="{7F01BC79-DB5E-5542-853B-853E2A86FDF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33664" name="Rectangle 160">
            <a:extLst>
              <a:ext uri="{FF2B5EF4-FFF2-40B4-BE49-F238E27FC236}">
                <a16:creationId xmlns:a16="http://schemas.microsoft.com/office/drawing/2014/main" id="{B3CDDF23-5DB8-CB43-9B9D-5456188EB94C}"/>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21</a:t>
            </a:r>
          </a:p>
        </p:txBody>
      </p:sp>
      <p:sp>
        <p:nvSpPr>
          <p:cNvPr id="45089" name="Text Box 161">
            <a:extLst>
              <a:ext uri="{FF2B5EF4-FFF2-40B4-BE49-F238E27FC236}">
                <a16:creationId xmlns:a16="http://schemas.microsoft.com/office/drawing/2014/main" id="{3E771FC6-43AC-E14A-B250-858D63AEF678}"/>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8" name="Group 78">
            <a:extLst>
              <a:ext uri="{FF2B5EF4-FFF2-40B4-BE49-F238E27FC236}">
                <a16:creationId xmlns:a16="http://schemas.microsoft.com/office/drawing/2014/main" id="{8DCBA70A-868B-6A42-AE9B-756A71F9E961}"/>
              </a:ext>
            </a:extLst>
          </p:cNvPr>
          <p:cNvGrpSpPr>
            <a:grpSpLocks/>
          </p:cNvGrpSpPr>
          <p:nvPr/>
        </p:nvGrpSpPr>
        <p:grpSpPr bwMode="auto">
          <a:xfrm>
            <a:off x="1522413" y="2300288"/>
            <a:ext cx="6273800" cy="3373437"/>
            <a:chOff x="1144" y="1360"/>
            <a:chExt cx="3952" cy="2125"/>
          </a:xfrm>
        </p:grpSpPr>
        <p:sp>
          <p:nvSpPr>
            <p:cNvPr id="533575" name="AutoShape 71">
              <a:extLst>
                <a:ext uri="{FF2B5EF4-FFF2-40B4-BE49-F238E27FC236}">
                  <a16:creationId xmlns:a16="http://schemas.microsoft.com/office/drawing/2014/main" id="{D1F10E78-355B-2C47-95E9-76A25443492D}"/>
                </a:ext>
              </a:extLst>
            </p:cNvPr>
            <p:cNvSpPr>
              <a:spLocks noChangeArrowheads="1"/>
            </p:cNvSpPr>
            <p:nvPr/>
          </p:nvSpPr>
          <p:spPr bwMode="auto">
            <a:xfrm>
              <a:off x="1144" y="1360"/>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charset="0"/>
                <a:ea typeface="+mn-ea"/>
              </a:endParaRPr>
            </a:p>
          </p:txBody>
        </p:sp>
        <p:sp>
          <p:nvSpPr>
            <p:cNvPr id="45104" name="Text Box 77">
              <a:extLst>
                <a:ext uri="{FF2B5EF4-FFF2-40B4-BE49-F238E27FC236}">
                  <a16:creationId xmlns:a16="http://schemas.microsoft.com/office/drawing/2014/main" id="{2154C4F0-A74B-634F-9495-35C78A9B4ED7}"/>
                </a:ext>
              </a:extLst>
            </p:cNvPr>
            <p:cNvSpPr txBox="1">
              <a:spLocks noChangeArrowheads="1"/>
            </p:cNvSpPr>
            <p:nvPr/>
          </p:nvSpPr>
          <p:spPr bwMode="auto">
            <a:xfrm>
              <a:off x="1440" y="1625"/>
              <a:ext cx="3639" cy="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rgbClr val="333333"/>
                  </a:solidFill>
                  <a:ea typeface="Gulim" panose="020B0600000101010101" pitchFamily="34" charset="-127"/>
                </a:rPr>
                <a:t>Raja Saul: orang yang tersiksa!</a:t>
              </a:r>
            </a:p>
            <a:p>
              <a:pPr algn="ctr">
                <a:spcBef>
                  <a:spcPct val="50000"/>
                </a:spcBef>
              </a:pPr>
              <a:r>
                <a:rPr lang="en-US" altLang="ko-KR" sz="3200" b="1">
                  <a:solidFill>
                    <a:srgbClr val="333333"/>
                  </a:solidFill>
                  <a:ea typeface="Gulim" panose="020B0600000101010101" pitchFamily="34" charset="-127"/>
                </a:rPr>
                <a:t>Samuel dipanggil untuk mengurapi penerus Saul: Daud muda dari Betlehem.</a:t>
              </a:r>
            </a:p>
          </p:txBody>
        </p:sp>
        <p:sp>
          <p:nvSpPr>
            <p:cNvPr id="45105" name="Text Box 73">
              <a:extLst>
                <a:ext uri="{FF2B5EF4-FFF2-40B4-BE49-F238E27FC236}">
                  <a16:creationId xmlns:a16="http://schemas.microsoft.com/office/drawing/2014/main" id="{BC1E2913-3D47-BF42-A3B4-8D05BDA974C5}"/>
                </a:ext>
              </a:extLst>
            </p:cNvPr>
            <p:cNvSpPr txBox="1">
              <a:spLocks noChangeArrowheads="1"/>
            </p:cNvSpPr>
            <p:nvPr/>
          </p:nvSpPr>
          <p:spPr bwMode="auto">
            <a:xfrm>
              <a:off x="1264" y="1571"/>
              <a:ext cx="3800"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chemeClr val="tx2"/>
                  </a:solidFill>
                  <a:ea typeface="Gulim" panose="020B0600000101010101" pitchFamily="34" charset="-127"/>
                </a:rPr>
                <a:t>Raja Saul: orang yang tersiksa!</a:t>
              </a:r>
            </a:p>
            <a:p>
              <a:pPr algn="ctr">
                <a:spcBef>
                  <a:spcPct val="50000"/>
                </a:spcBef>
              </a:pPr>
              <a:r>
                <a:rPr lang="en-US" altLang="ko-KR" sz="3200" b="1">
                  <a:solidFill>
                    <a:schemeClr val="tx2"/>
                  </a:solidFill>
                  <a:ea typeface="Gulim" panose="020B0600000101010101" pitchFamily="34" charset="-127"/>
                </a:rPr>
                <a:t>Samuel dipanggil untuk mengurapi penerus Saul: Daud pemuda dari Betlehem.</a:t>
              </a:r>
            </a:p>
          </p:txBody>
        </p:sp>
      </p:grpSp>
      <p:sp>
        <p:nvSpPr>
          <p:cNvPr id="45091" name="Rectangle 184">
            <a:extLst>
              <a:ext uri="{FF2B5EF4-FFF2-40B4-BE49-F238E27FC236}">
                <a16:creationId xmlns:a16="http://schemas.microsoft.com/office/drawing/2014/main" id="{7F137107-DAC1-D441-8133-A6792957122D}"/>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grpSp>
        <p:nvGrpSpPr>
          <p:cNvPr id="45092" name="Group 113">
            <a:extLst>
              <a:ext uri="{FF2B5EF4-FFF2-40B4-BE49-F238E27FC236}">
                <a16:creationId xmlns:a16="http://schemas.microsoft.com/office/drawing/2014/main" id="{4A604EE7-C073-DD45-AC94-55E686CC5145}"/>
              </a:ext>
            </a:extLst>
          </p:cNvPr>
          <p:cNvGrpSpPr>
            <a:grpSpLocks/>
          </p:cNvGrpSpPr>
          <p:nvPr/>
        </p:nvGrpSpPr>
        <p:grpSpPr bwMode="auto">
          <a:xfrm>
            <a:off x="6083300" y="1136650"/>
            <a:ext cx="1289050" cy="1435100"/>
            <a:chOff x="1084" y="711"/>
            <a:chExt cx="2950" cy="2769"/>
          </a:xfrm>
        </p:grpSpPr>
        <p:grpSp>
          <p:nvGrpSpPr>
            <p:cNvPr id="45093" name="Group 114">
              <a:extLst>
                <a:ext uri="{FF2B5EF4-FFF2-40B4-BE49-F238E27FC236}">
                  <a16:creationId xmlns:a16="http://schemas.microsoft.com/office/drawing/2014/main" id="{22BE6D6B-398B-7E42-B80B-909783941162}"/>
                </a:ext>
              </a:extLst>
            </p:cNvPr>
            <p:cNvGrpSpPr>
              <a:grpSpLocks/>
            </p:cNvGrpSpPr>
            <p:nvPr/>
          </p:nvGrpSpPr>
          <p:grpSpPr bwMode="auto">
            <a:xfrm>
              <a:off x="1084" y="711"/>
              <a:ext cx="2950" cy="2769"/>
              <a:chOff x="2707" y="548"/>
              <a:chExt cx="2950" cy="2769"/>
            </a:xfrm>
          </p:grpSpPr>
          <p:grpSp>
            <p:nvGrpSpPr>
              <p:cNvPr id="45099" name="Group 115">
                <a:extLst>
                  <a:ext uri="{FF2B5EF4-FFF2-40B4-BE49-F238E27FC236}">
                    <a16:creationId xmlns:a16="http://schemas.microsoft.com/office/drawing/2014/main" id="{E7D9159A-440F-F541-A574-C861F1CCBCB6}"/>
                  </a:ext>
                </a:extLst>
              </p:cNvPr>
              <p:cNvGrpSpPr>
                <a:grpSpLocks/>
              </p:cNvGrpSpPr>
              <p:nvPr/>
            </p:nvGrpSpPr>
            <p:grpSpPr bwMode="auto">
              <a:xfrm>
                <a:off x="3180" y="1046"/>
                <a:ext cx="2105" cy="1421"/>
                <a:chOff x="578" y="2316"/>
                <a:chExt cx="2105" cy="1421"/>
              </a:xfrm>
            </p:grpSpPr>
            <p:sp>
              <p:nvSpPr>
                <p:cNvPr id="45101" name="Freeform 116" descr="Cork">
                  <a:extLst>
                    <a:ext uri="{FF2B5EF4-FFF2-40B4-BE49-F238E27FC236}">
                      <a16:creationId xmlns:a16="http://schemas.microsoft.com/office/drawing/2014/main" id="{98C19AB9-F845-8A44-B782-7D79B752382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02" name="Freeform 117" descr="Cork">
                  <a:extLst>
                    <a:ext uri="{FF2B5EF4-FFF2-40B4-BE49-F238E27FC236}">
                      <a16:creationId xmlns:a16="http://schemas.microsoft.com/office/drawing/2014/main" id="{0F3C6AC2-C7C5-324C-BE81-443090BB9288}"/>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00" name="Picture 118">
                <a:extLst>
                  <a:ext uri="{FF2B5EF4-FFF2-40B4-BE49-F238E27FC236}">
                    <a16:creationId xmlns:a16="http://schemas.microsoft.com/office/drawing/2014/main" id="{CD7DF2D1-CA11-4E40-A497-37AF9A04F603}"/>
                  </a:ext>
                </a:extLst>
              </p:cNvPr>
              <p:cNvPicPr>
                <a:picLocks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94" name="Freeform 119">
              <a:extLst>
                <a:ext uri="{FF2B5EF4-FFF2-40B4-BE49-F238E27FC236}">
                  <a16:creationId xmlns:a16="http://schemas.microsoft.com/office/drawing/2014/main" id="{2A4A7889-012F-EE4E-855C-D45957F44818}"/>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5" name="Freeform 120">
              <a:extLst>
                <a:ext uri="{FF2B5EF4-FFF2-40B4-BE49-F238E27FC236}">
                  <a16:creationId xmlns:a16="http://schemas.microsoft.com/office/drawing/2014/main" id="{FE18C1FD-30CF-7E4C-93D9-39D6384BA09B}"/>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6" name="Freeform 121">
              <a:extLst>
                <a:ext uri="{FF2B5EF4-FFF2-40B4-BE49-F238E27FC236}">
                  <a16:creationId xmlns:a16="http://schemas.microsoft.com/office/drawing/2014/main" id="{CE80CFA4-CA99-E746-81F6-2DD3D7224AF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7" name="Freeform 122">
              <a:extLst>
                <a:ext uri="{FF2B5EF4-FFF2-40B4-BE49-F238E27FC236}">
                  <a16:creationId xmlns:a16="http://schemas.microsoft.com/office/drawing/2014/main" id="{46ABB779-EE6F-FF42-AFBE-44E88B0547C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3">
              <a:extLst>
                <a:ext uri="{FF2B5EF4-FFF2-40B4-BE49-F238E27FC236}">
                  <a16:creationId xmlns:a16="http://schemas.microsoft.com/office/drawing/2014/main" id="{1B013E55-E768-5F4E-B145-959363B75C9D}"/>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DA224A89-8429-1A40-AF79-502732766940}"/>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07" name="AutoShape 3">
            <a:extLst>
              <a:ext uri="{FF2B5EF4-FFF2-40B4-BE49-F238E27FC236}">
                <a16:creationId xmlns:a16="http://schemas.microsoft.com/office/drawing/2014/main" id="{45C13A8D-7C46-9744-BEF3-C01FB64F7552}"/>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8" name="Rectangle 4">
            <a:extLst>
              <a:ext uri="{FF2B5EF4-FFF2-40B4-BE49-F238E27FC236}">
                <a16:creationId xmlns:a16="http://schemas.microsoft.com/office/drawing/2014/main" id="{D01D4D69-86A1-8546-BA89-EDB15C9077A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9" name="Rectangle 5">
            <a:extLst>
              <a:ext uri="{FF2B5EF4-FFF2-40B4-BE49-F238E27FC236}">
                <a16:creationId xmlns:a16="http://schemas.microsoft.com/office/drawing/2014/main" id="{D4BE9581-5081-E94D-AF93-81D6D16A8657}"/>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7110" name="Rectangle 6">
            <a:extLst>
              <a:ext uri="{FF2B5EF4-FFF2-40B4-BE49-F238E27FC236}">
                <a16:creationId xmlns:a16="http://schemas.microsoft.com/office/drawing/2014/main" id="{EA06DF7D-765D-4546-99DF-8717450BE62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1" name="Rectangle 8">
            <a:extLst>
              <a:ext uri="{FF2B5EF4-FFF2-40B4-BE49-F238E27FC236}">
                <a16:creationId xmlns:a16="http://schemas.microsoft.com/office/drawing/2014/main" id="{7BC2B01E-B04D-1A48-8475-B289AC3893D5}"/>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539" name="Rectangle 11">
            <a:extLst>
              <a:ext uri="{FF2B5EF4-FFF2-40B4-BE49-F238E27FC236}">
                <a16:creationId xmlns:a16="http://schemas.microsoft.com/office/drawing/2014/main" id="{01C58ED0-D2E7-2C42-AAF0-B6E82DC9FFC5}"/>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13" name="Rectangle 18">
            <a:extLst>
              <a:ext uri="{FF2B5EF4-FFF2-40B4-BE49-F238E27FC236}">
                <a16:creationId xmlns:a16="http://schemas.microsoft.com/office/drawing/2014/main" id="{D2DECE26-6BBD-D146-ADF1-B8F166420001}"/>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4" name="Line 19">
            <a:extLst>
              <a:ext uri="{FF2B5EF4-FFF2-40B4-BE49-F238E27FC236}">
                <a16:creationId xmlns:a16="http://schemas.microsoft.com/office/drawing/2014/main" id="{2C55BAA5-5622-B34B-A1A7-A3F71557F9C1}"/>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5" name="Line 20">
            <a:extLst>
              <a:ext uri="{FF2B5EF4-FFF2-40B4-BE49-F238E27FC236}">
                <a16:creationId xmlns:a16="http://schemas.microsoft.com/office/drawing/2014/main" id="{C7084914-89E4-834E-A967-676E4C0017C0}"/>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1">
            <a:extLst>
              <a:ext uri="{FF2B5EF4-FFF2-40B4-BE49-F238E27FC236}">
                <a16:creationId xmlns:a16="http://schemas.microsoft.com/office/drawing/2014/main" id="{73018199-90C4-E24C-8E92-FAD547DCF7E3}"/>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2">
            <a:extLst>
              <a:ext uri="{FF2B5EF4-FFF2-40B4-BE49-F238E27FC236}">
                <a16:creationId xmlns:a16="http://schemas.microsoft.com/office/drawing/2014/main" id="{3A1C5A49-5F12-D742-BF0C-478ED0B9CA88}"/>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3">
            <a:extLst>
              <a:ext uri="{FF2B5EF4-FFF2-40B4-BE49-F238E27FC236}">
                <a16:creationId xmlns:a16="http://schemas.microsoft.com/office/drawing/2014/main" id="{61522D5F-DA57-CC4E-A2B4-0B131E91632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4">
            <a:extLst>
              <a:ext uri="{FF2B5EF4-FFF2-40B4-BE49-F238E27FC236}">
                <a16:creationId xmlns:a16="http://schemas.microsoft.com/office/drawing/2014/main" id="{89F68E74-B417-7542-8F11-08658FBBFB74}"/>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5">
            <a:extLst>
              <a:ext uri="{FF2B5EF4-FFF2-40B4-BE49-F238E27FC236}">
                <a16:creationId xmlns:a16="http://schemas.microsoft.com/office/drawing/2014/main" id="{77E840A1-DD86-2F45-8D81-8AC8E4C63AEA}"/>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6">
            <a:extLst>
              <a:ext uri="{FF2B5EF4-FFF2-40B4-BE49-F238E27FC236}">
                <a16:creationId xmlns:a16="http://schemas.microsoft.com/office/drawing/2014/main" id="{74598689-E041-5346-8B51-B85C826C3C64}"/>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7">
            <a:extLst>
              <a:ext uri="{FF2B5EF4-FFF2-40B4-BE49-F238E27FC236}">
                <a16:creationId xmlns:a16="http://schemas.microsoft.com/office/drawing/2014/main" id="{415433D5-4F16-944A-855E-D57D752C62B1}"/>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Rectangle 28">
            <a:extLst>
              <a:ext uri="{FF2B5EF4-FFF2-40B4-BE49-F238E27FC236}">
                <a16:creationId xmlns:a16="http://schemas.microsoft.com/office/drawing/2014/main" id="{AACB3EFB-ED6C-7B43-9D66-5D611686EC35}"/>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4" name="Rectangle 29">
            <a:extLst>
              <a:ext uri="{FF2B5EF4-FFF2-40B4-BE49-F238E27FC236}">
                <a16:creationId xmlns:a16="http://schemas.microsoft.com/office/drawing/2014/main" id="{AD8A3FF1-F0FC-6140-ABEB-AAC3DD4CDE3F}"/>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5" name="Rectangle 30">
            <a:extLst>
              <a:ext uri="{FF2B5EF4-FFF2-40B4-BE49-F238E27FC236}">
                <a16:creationId xmlns:a16="http://schemas.microsoft.com/office/drawing/2014/main" id="{E5944B89-F886-2B4E-BB1C-9E9CF56575C8}"/>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6" name="Rectangle 31">
            <a:extLst>
              <a:ext uri="{FF2B5EF4-FFF2-40B4-BE49-F238E27FC236}">
                <a16:creationId xmlns:a16="http://schemas.microsoft.com/office/drawing/2014/main" id="{F41A124A-8B58-0848-AA24-C7B1BB68D43C}"/>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7" name="Line 35">
            <a:extLst>
              <a:ext uri="{FF2B5EF4-FFF2-40B4-BE49-F238E27FC236}">
                <a16:creationId xmlns:a16="http://schemas.microsoft.com/office/drawing/2014/main" id="{21072780-C97B-7D4C-AC27-6145BC84DFC8}"/>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4" name="Rectangle 36">
            <a:extLst>
              <a:ext uri="{FF2B5EF4-FFF2-40B4-BE49-F238E27FC236}">
                <a16:creationId xmlns:a16="http://schemas.microsoft.com/office/drawing/2014/main" id="{4DF2D8E4-472B-3541-9072-7D27CB3D83E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4565" name="Line 37">
            <a:extLst>
              <a:ext uri="{FF2B5EF4-FFF2-40B4-BE49-F238E27FC236}">
                <a16:creationId xmlns:a16="http://schemas.microsoft.com/office/drawing/2014/main" id="{027D0DA7-B523-8F46-83AB-2715036E74A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4566" name="Rectangle 38">
            <a:extLst>
              <a:ext uri="{FF2B5EF4-FFF2-40B4-BE49-F238E27FC236}">
                <a16:creationId xmlns:a16="http://schemas.microsoft.com/office/drawing/2014/main" id="{60EC609C-7811-B94C-A0BD-666CE7430FA8}"/>
              </a:ext>
            </a:extLst>
          </p:cNvPr>
          <p:cNvSpPr>
            <a:spLocks noChangeArrowheads="1"/>
          </p:cNvSpPr>
          <p:nvPr/>
        </p:nvSpPr>
        <p:spPr bwMode="auto">
          <a:xfrm>
            <a:off x="4786313" y="852488"/>
            <a:ext cx="22050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ca. 1000 S.M.</a:t>
            </a:r>
          </a:p>
        </p:txBody>
      </p:sp>
      <p:sp>
        <p:nvSpPr>
          <p:cNvPr id="534568" name="Oval 40">
            <a:extLst>
              <a:ext uri="{FF2B5EF4-FFF2-40B4-BE49-F238E27FC236}">
                <a16:creationId xmlns:a16="http://schemas.microsoft.com/office/drawing/2014/main" id="{CC45CCBD-BCDC-C545-A25E-4509D080F7E9}"/>
              </a:ext>
            </a:extLst>
          </p:cNvPr>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ko-KR" altLang="en-US" sz="1600">
              <a:solidFill>
                <a:schemeClr val="accent1"/>
              </a:solidFill>
              <a:latin typeface="Times" charset="0"/>
              <a:ea typeface="Gulim" pitchFamily="34" charset="-127"/>
              <a:cs typeface="Gulim" pitchFamily="34" charset="-127"/>
            </a:endParaRPr>
          </a:p>
        </p:txBody>
      </p:sp>
      <p:sp>
        <p:nvSpPr>
          <p:cNvPr id="534595" name="Text Box 67">
            <a:extLst>
              <a:ext uri="{FF2B5EF4-FFF2-40B4-BE49-F238E27FC236}">
                <a16:creationId xmlns:a16="http://schemas.microsoft.com/office/drawing/2014/main" id="{41CE9920-D583-B048-B829-47C691AAD5AD}"/>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16:1</a:t>
            </a:r>
          </a:p>
        </p:txBody>
      </p:sp>
      <p:grpSp>
        <p:nvGrpSpPr>
          <p:cNvPr id="47133" name="Group 89">
            <a:extLst>
              <a:ext uri="{FF2B5EF4-FFF2-40B4-BE49-F238E27FC236}">
                <a16:creationId xmlns:a16="http://schemas.microsoft.com/office/drawing/2014/main" id="{55C02E37-D1B2-E74D-AFAE-1D9410A7A550}"/>
              </a:ext>
            </a:extLst>
          </p:cNvPr>
          <p:cNvGrpSpPr>
            <a:grpSpLocks/>
          </p:cNvGrpSpPr>
          <p:nvPr/>
        </p:nvGrpSpPr>
        <p:grpSpPr bwMode="auto">
          <a:xfrm>
            <a:off x="8018463" y="3436938"/>
            <a:ext cx="981075" cy="1843087"/>
            <a:chOff x="5051" y="2165"/>
            <a:chExt cx="618" cy="1161"/>
          </a:xfrm>
        </p:grpSpPr>
        <p:grpSp>
          <p:nvGrpSpPr>
            <p:cNvPr id="47155" name="Group 90">
              <a:extLst>
                <a:ext uri="{FF2B5EF4-FFF2-40B4-BE49-F238E27FC236}">
                  <a16:creationId xmlns:a16="http://schemas.microsoft.com/office/drawing/2014/main" id="{3716554C-D450-7F47-BD6A-3315B1E9AAB5}"/>
                </a:ext>
              </a:extLst>
            </p:cNvPr>
            <p:cNvGrpSpPr>
              <a:grpSpLocks/>
            </p:cNvGrpSpPr>
            <p:nvPr/>
          </p:nvGrpSpPr>
          <p:grpSpPr bwMode="auto">
            <a:xfrm>
              <a:off x="5051" y="2165"/>
              <a:ext cx="618" cy="1161"/>
              <a:chOff x="5051" y="2165"/>
              <a:chExt cx="618" cy="1161"/>
            </a:xfrm>
          </p:grpSpPr>
          <p:sp>
            <p:nvSpPr>
              <p:cNvPr id="47157" name="Freeform 91">
                <a:extLst>
                  <a:ext uri="{FF2B5EF4-FFF2-40B4-BE49-F238E27FC236}">
                    <a16:creationId xmlns:a16="http://schemas.microsoft.com/office/drawing/2014/main" id="{87E98BED-D49D-0146-8C31-0B2D7F367A7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58" name="AutoShape 92">
                <a:extLst>
                  <a:ext uri="{FF2B5EF4-FFF2-40B4-BE49-F238E27FC236}">
                    <a16:creationId xmlns:a16="http://schemas.microsoft.com/office/drawing/2014/main" id="{1FDB796F-F6B2-F14E-B1D8-255F27EE50D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59" name="Rectangle 93">
                <a:extLst>
                  <a:ext uri="{FF2B5EF4-FFF2-40B4-BE49-F238E27FC236}">
                    <a16:creationId xmlns:a16="http://schemas.microsoft.com/office/drawing/2014/main" id="{B8050D10-AE7A-9D43-8084-387EBE123E3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0" name="Line 94">
                <a:extLst>
                  <a:ext uri="{FF2B5EF4-FFF2-40B4-BE49-F238E27FC236}">
                    <a16:creationId xmlns:a16="http://schemas.microsoft.com/office/drawing/2014/main" id="{82CA629A-F9B2-AC41-A4CA-007F6841C934}"/>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1" name="Rectangle 95">
                <a:extLst>
                  <a:ext uri="{FF2B5EF4-FFF2-40B4-BE49-F238E27FC236}">
                    <a16:creationId xmlns:a16="http://schemas.microsoft.com/office/drawing/2014/main" id="{7A0121C9-6D0D-4F4B-A9D3-59CB174114B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2" name="Rectangle 96">
                <a:extLst>
                  <a:ext uri="{FF2B5EF4-FFF2-40B4-BE49-F238E27FC236}">
                    <a16:creationId xmlns:a16="http://schemas.microsoft.com/office/drawing/2014/main" id="{0F8BCAF5-EF82-1844-B36A-9EBD0572DC8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3" name="Line 97">
                <a:extLst>
                  <a:ext uri="{FF2B5EF4-FFF2-40B4-BE49-F238E27FC236}">
                    <a16:creationId xmlns:a16="http://schemas.microsoft.com/office/drawing/2014/main" id="{E881BA10-E890-3941-AC72-F024ABCA1D64}"/>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4" name="Line 98">
                <a:extLst>
                  <a:ext uri="{FF2B5EF4-FFF2-40B4-BE49-F238E27FC236}">
                    <a16:creationId xmlns:a16="http://schemas.microsoft.com/office/drawing/2014/main" id="{1F0CC74D-0F55-4E45-B700-551D6A73B15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99">
                <a:extLst>
                  <a:ext uri="{FF2B5EF4-FFF2-40B4-BE49-F238E27FC236}">
                    <a16:creationId xmlns:a16="http://schemas.microsoft.com/office/drawing/2014/main" id="{438A74A6-0D58-014F-ADAE-36238CBC4AE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00">
                <a:extLst>
                  <a:ext uri="{FF2B5EF4-FFF2-40B4-BE49-F238E27FC236}">
                    <a16:creationId xmlns:a16="http://schemas.microsoft.com/office/drawing/2014/main" id="{6742E867-DAE0-DA43-A803-FB3C64193E2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01">
                <a:extLst>
                  <a:ext uri="{FF2B5EF4-FFF2-40B4-BE49-F238E27FC236}">
                    <a16:creationId xmlns:a16="http://schemas.microsoft.com/office/drawing/2014/main" id="{180E0AFA-1BAB-6E46-BC51-247CD417477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8" name="Line 102">
                <a:extLst>
                  <a:ext uri="{FF2B5EF4-FFF2-40B4-BE49-F238E27FC236}">
                    <a16:creationId xmlns:a16="http://schemas.microsoft.com/office/drawing/2014/main" id="{53E58377-17F8-224C-9AEB-8EBE3339E79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03">
                <a:extLst>
                  <a:ext uri="{FF2B5EF4-FFF2-40B4-BE49-F238E27FC236}">
                    <a16:creationId xmlns:a16="http://schemas.microsoft.com/office/drawing/2014/main" id="{26FA9612-25AD-C74A-9D3C-755C38EFFB1F}"/>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04">
                <a:extLst>
                  <a:ext uri="{FF2B5EF4-FFF2-40B4-BE49-F238E27FC236}">
                    <a16:creationId xmlns:a16="http://schemas.microsoft.com/office/drawing/2014/main" id="{65D4EE9A-776B-9141-A138-692548EBC8C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1" name="Line 105">
                <a:extLst>
                  <a:ext uri="{FF2B5EF4-FFF2-40B4-BE49-F238E27FC236}">
                    <a16:creationId xmlns:a16="http://schemas.microsoft.com/office/drawing/2014/main" id="{47901C1D-7B7D-7943-9110-33C56069512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2" name="Line 106">
                <a:extLst>
                  <a:ext uri="{FF2B5EF4-FFF2-40B4-BE49-F238E27FC236}">
                    <a16:creationId xmlns:a16="http://schemas.microsoft.com/office/drawing/2014/main" id="{D34F1CD6-B602-AC4B-A9E1-27E790A76EF9}"/>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3" name="Rectangle 107">
                <a:extLst>
                  <a:ext uri="{FF2B5EF4-FFF2-40B4-BE49-F238E27FC236}">
                    <a16:creationId xmlns:a16="http://schemas.microsoft.com/office/drawing/2014/main" id="{C264A5AB-62B5-DA48-82F3-211BD6BCB85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7156" name="Rectangle 108">
              <a:extLst>
                <a:ext uri="{FF2B5EF4-FFF2-40B4-BE49-F238E27FC236}">
                  <a16:creationId xmlns:a16="http://schemas.microsoft.com/office/drawing/2014/main" id="{2CBC9CCF-E3D0-3F44-B0EF-7678832526DD}"/>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7134" name="Text Box 109">
            <a:extLst>
              <a:ext uri="{FF2B5EF4-FFF2-40B4-BE49-F238E27FC236}">
                <a16:creationId xmlns:a16="http://schemas.microsoft.com/office/drawing/2014/main" id="{BA906479-50A5-834B-8F03-4E20AA9AC98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34639" name="Rectangle 111">
            <a:extLst>
              <a:ext uri="{FF2B5EF4-FFF2-40B4-BE49-F238E27FC236}">
                <a16:creationId xmlns:a16="http://schemas.microsoft.com/office/drawing/2014/main" id="{9D8258D2-0BA7-EB46-B529-E6D85AD7C1C5}"/>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22</a:t>
            </a:r>
          </a:p>
        </p:txBody>
      </p:sp>
      <p:sp>
        <p:nvSpPr>
          <p:cNvPr id="47136" name="Text Box 112">
            <a:extLst>
              <a:ext uri="{FF2B5EF4-FFF2-40B4-BE49-F238E27FC236}">
                <a16:creationId xmlns:a16="http://schemas.microsoft.com/office/drawing/2014/main" id="{6D7002FF-F784-224E-A92D-1EDA7E188954}"/>
              </a:ext>
            </a:extLst>
          </p:cNvPr>
          <p:cNvSpPr txBox="1">
            <a:spLocks noChangeArrowheads="1"/>
          </p:cNvSpPr>
          <p:nvPr/>
        </p:nvSpPr>
        <p:spPr bwMode="auto">
          <a:xfrm>
            <a:off x="6823075" y="6284913"/>
            <a:ext cx="1989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34663" name="Text Box 135">
            <a:extLst>
              <a:ext uri="{FF2B5EF4-FFF2-40B4-BE49-F238E27FC236}">
                <a16:creationId xmlns:a16="http://schemas.microsoft.com/office/drawing/2014/main" id="{B9AF5133-5E04-8743-A476-7529DC979442}"/>
              </a:ext>
            </a:extLst>
          </p:cNvPr>
          <p:cNvSpPr txBox="1">
            <a:spLocks noChangeArrowheads="1"/>
          </p:cNvSpPr>
          <p:nvPr/>
        </p:nvSpPr>
        <p:spPr bwMode="auto">
          <a:xfrm>
            <a:off x="2678113" y="5797550"/>
            <a:ext cx="5027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a:solidFill>
                  <a:schemeClr val="tx1"/>
                </a:solidFill>
                <a:ea typeface="Gulim" panose="020B0600000101010101" pitchFamily="34" charset="-127"/>
              </a:rPr>
              <a:t>Gembala Menjaga Domba Dekat Betlehem</a:t>
            </a:r>
          </a:p>
        </p:txBody>
      </p:sp>
      <p:sp>
        <p:nvSpPr>
          <p:cNvPr id="47139" name="Rectangle 136">
            <a:extLst>
              <a:ext uri="{FF2B5EF4-FFF2-40B4-BE49-F238E27FC236}">
                <a16:creationId xmlns:a16="http://schemas.microsoft.com/office/drawing/2014/main" id="{02A6690A-5D63-0F4E-9449-D21C72508634}"/>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47140" name="Text Box 137">
            <a:extLst>
              <a:ext uri="{FF2B5EF4-FFF2-40B4-BE49-F238E27FC236}">
                <a16:creationId xmlns:a16="http://schemas.microsoft.com/office/drawing/2014/main" id="{895CF0EF-C33E-4848-A088-BF18A8FA3D57}"/>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grpSp>
        <p:nvGrpSpPr>
          <p:cNvPr id="47141" name="Group 141">
            <a:extLst>
              <a:ext uri="{FF2B5EF4-FFF2-40B4-BE49-F238E27FC236}">
                <a16:creationId xmlns:a16="http://schemas.microsoft.com/office/drawing/2014/main" id="{08BD41D1-8EF6-1645-87BB-0E8D8DDE65A9}"/>
              </a:ext>
            </a:extLst>
          </p:cNvPr>
          <p:cNvGrpSpPr>
            <a:grpSpLocks/>
          </p:cNvGrpSpPr>
          <p:nvPr/>
        </p:nvGrpSpPr>
        <p:grpSpPr bwMode="auto">
          <a:xfrm>
            <a:off x="1000125" y="3159125"/>
            <a:ext cx="1844675" cy="1397000"/>
            <a:chOff x="630" y="1990"/>
            <a:chExt cx="1162" cy="880"/>
          </a:xfrm>
        </p:grpSpPr>
        <p:sp>
          <p:nvSpPr>
            <p:cNvPr id="534670" name="Rectangle 142">
              <a:extLst>
                <a:ext uri="{FF2B5EF4-FFF2-40B4-BE49-F238E27FC236}">
                  <a16:creationId xmlns:a16="http://schemas.microsoft.com/office/drawing/2014/main" id="{CECF97AF-9538-AD43-8EFB-AE08875ACE4A}"/>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4671" name="Picture 143" descr="Kakap">
              <a:extLst>
                <a:ext uri="{FF2B5EF4-FFF2-40B4-BE49-F238E27FC236}">
                  <a16:creationId xmlns:a16="http://schemas.microsoft.com/office/drawing/2014/main" id="{B15367E1-7E8B-C24B-9DE9-1D370322604E}"/>
                </a:ext>
              </a:extLst>
            </p:cNvPr>
            <p:cNvPicPr>
              <a:picLocks noChangeAspect="1" noChangeArrowheads="1"/>
            </p:cNvPicPr>
            <p:nvPr/>
          </p:nvPicPr>
          <p:blipFill>
            <a:blip r:embed="rId3"/>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grpSp>
        <p:nvGrpSpPr>
          <p:cNvPr id="81" name="Group 113">
            <a:extLst>
              <a:ext uri="{FF2B5EF4-FFF2-40B4-BE49-F238E27FC236}">
                <a16:creationId xmlns:a16="http://schemas.microsoft.com/office/drawing/2014/main" id="{34A45093-56C1-F544-A62D-0ED3A5C27B98}"/>
              </a:ext>
            </a:extLst>
          </p:cNvPr>
          <p:cNvGrpSpPr>
            <a:grpSpLocks/>
          </p:cNvGrpSpPr>
          <p:nvPr/>
        </p:nvGrpSpPr>
        <p:grpSpPr bwMode="auto">
          <a:xfrm>
            <a:off x="6289985" y="1290059"/>
            <a:ext cx="919814" cy="1010116"/>
            <a:chOff x="1557" y="1007"/>
            <a:chExt cx="2105" cy="1949"/>
          </a:xfrm>
        </p:grpSpPr>
        <p:grpSp>
          <p:nvGrpSpPr>
            <p:cNvPr id="82" name="Group 115">
              <a:extLst>
                <a:ext uri="{FF2B5EF4-FFF2-40B4-BE49-F238E27FC236}">
                  <a16:creationId xmlns:a16="http://schemas.microsoft.com/office/drawing/2014/main" id="{D003F8C8-D5FD-1846-8C5D-B0F5D6016E2F}"/>
                </a:ext>
              </a:extLst>
            </p:cNvPr>
            <p:cNvGrpSpPr>
              <a:grpSpLocks/>
            </p:cNvGrpSpPr>
            <p:nvPr/>
          </p:nvGrpSpPr>
          <p:grpSpPr bwMode="auto">
            <a:xfrm>
              <a:off x="1557" y="1209"/>
              <a:ext cx="2105" cy="1421"/>
              <a:chOff x="578" y="2316"/>
              <a:chExt cx="2105" cy="1421"/>
            </a:xfrm>
          </p:grpSpPr>
          <p:sp>
            <p:nvSpPr>
              <p:cNvPr id="88" name="Freeform 116" descr="Cork">
                <a:extLst>
                  <a:ext uri="{FF2B5EF4-FFF2-40B4-BE49-F238E27FC236}">
                    <a16:creationId xmlns:a16="http://schemas.microsoft.com/office/drawing/2014/main" id="{513EC98D-4B1F-8B43-9196-33C52F704DF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 name="Freeform 117" descr="Cork">
                <a:extLst>
                  <a:ext uri="{FF2B5EF4-FFF2-40B4-BE49-F238E27FC236}">
                    <a16:creationId xmlns:a16="http://schemas.microsoft.com/office/drawing/2014/main" id="{9F6842FE-A893-7C4E-8368-EC9F2F5A0C65}"/>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3" name="Freeform 119">
              <a:extLst>
                <a:ext uri="{FF2B5EF4-FFF2-40B4-BE49-F238E27FC236}">
                  <a16:creationId xmlns:a16="http://schemas.microsoft.com/office/drawing/2014/main" id="{D68356E0-AA41-3248-B1F8-0FB3C8090B62}"/>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 name="Freeform 120">
              <a:extLst>
                <a:ext uri="{FF2B5EF4-FFF2-40B4-BE49-F238E27FC236}">
                  <a16:creationId xmlns:a16="http://schemas.microsoft.com/office/drawing/2014/main" id="{A0053E3D-A00A-C446-A632-F438374CA8A0}"/>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 name="Freeform 121">
              <a:extLst>
                <a:ext uri="{FF2B5EF4-FFF2-40B4-BE49-F238E27FC236}">
                  <a16:creationId xmlns:a16="http://schemas.microsoft.com/office/drawing/2014/main" id="{93D01562-CDDC-3546-9E86-7EA00FB47976}"/>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 name="Freeform 122">
              <a:extLst>
                <a:ext uri="{FF2B5EF4-FFF2-40B4-BE49-F238E27FC236}">
                  <a16:creationId xmlns:a16="http://schemas.microsoft.com/office/drawing/2014/main" id="{0D513BA1-A188-AC4D-936C-1B960A348BD4}"/>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 name="Freeform 123">
              <a:extLst>
                <a:ext uri="{FF2B5EF4-FFF2-40B4-BE49-F238E27FC236}">
                  <a16:creationId xmlns:a16="http://schemas.microsoft.com/office/drawing/2014/main" id="{2C504E0B-0245-8D4C-8994-54BC3AE0F45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0" name="Group 113">
            <a:extLst>
              <a:ext uri="{FF2B5EF4-FFF2-40B4-BE49-F238E27FC236}">
                <a16:creationId xmlns:a16="http://schemas.microsoft.com/office/drawing/2014/main" id="{6EF7FFF0-6BB8-8141-AF43-1044CC3E0D69}"/>
              </a:ext>
            </a:extLst>
          </p:cNvPr>
          <p:cNvGrpSpPr>
            <a:grpSpLocks/>
          </p:cNvGrpSpPr>
          <p:nvPr/>
        </p:nvGrpSpPr>
        <p:grpSpPr bwMode="auto">
          <a:xfrm>
            <a:off x="6289985" y="3307772"/>
            <a:ext cx="919814" cy="1010116"/>
            <a:chOff x="1557" y="1007"/>
            <a:chExt cx="2105" cy="1949"/>
          </a:xfrm>
        </p:grpSpPr>
        <p:grpSp>
          <p:nvGrpSpPr>
            <p:cNvPr id="91" name="Group 115">
              <a:extLst>
                <a:ext uri="{FF2B5EF4-FFF2-40B4-BE49-F238E27FC236}">
                  <a16:creationId xmlns:a16="http://schemas.microsoft.com/office/drawing/2014/main" id="{C178E2CE-226F-034A-8F2B-9F239DCB8A9A}"/>
                </a:ext>
              </a:extLst>
            </p:cNvPr>
            <p:cNvGrpSpPr>
              <a:grpSpLocks/>
            </p:cNvGrpSpPr>
            <p:nvPr/>
          </p:nvGrpSpPr>
          <p:grpSpPr bwMode="auto">
            <a:xfrm>
              <a:off x="1557" y="1209"/>
              <a:ext cx="2105" cy="1421"/>
              <a:chOff x="578" y="2316"/>
              <a:chExt cx="2105" cy="1421"/>
            </a:xfrm>
          </p:grpSpPr>
          <p:sp>
            <p:nvSpPr>
              <p:cNvPr id="97" name="Freeform 116" descr="Cork">
                <a:extLst>
                  <a:ext uri="{FF2B5EF4-FFF2-40B4-BE49-F238E27FC236}">
                    <a16:creationId xmlns:a16="http://schemas.microsoft.com/office/drawing/2014/main" id="{8DC116DD-2BD2-F247-9C98-E082EAFB68A1}"/>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 name="Freeform 117" descr="Cork">
                <a:extLst>
                  <a:ext uri="{FF2B5EF4-FFF2-40B4-BE49-F238E27FC236}">
                    <a16:creationId xmlns:a16="http://schemas.microsoft.com/office/drawing/2014/main" id="{AB04CFEB-901F-1C42-B02D-431D5B4B2CA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2" name="Freeform 119">
              <a:extLst>
                <a:ext uri="{FF2B5EF4-FFF2-40B4-BE49-F238E27FC236}">
                  <a16:creationId xmlns:a16="http://schemas.microsoft.com/office/drawing/2014/main" id="{19811F08-E082-1549-8E9B-706FEEAF7CFD}"/>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 name="Freeform 120">
              <a:extLst>
                <a:ext uri="{FF2B5EF4-FFF2-40B4-BE49-F238E27FC236}">
                  <a16:creationId xmlns:a16="http://schemas.microsoft.com/office/drawing/2014/main" id="{954C6546-F934-C44C-A1BE-833DFE891A89}"/>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4" name="Freeform 121">
              <a:extLst>
                <a:ext uri="{FF2B5EF4-FFF2-40B4-BE49-F238E27FC236}">
                  <a16:creationId xmlns:a16="http://schemas.microsoft.com/office/drawing/2014/main" id="{1C1C4881-FD52-7140-A071-6AB4E9C6B55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2">
              <a:extLst>
                <a:ext uri="{FF2B5EF4-FFF2-40B4-BE49-F238E27FC236}">
                  <a16:creationId xmlns:a16="http://schemas.microsoft.com/office/drawing/2014/main" id="{C1384C0E-878C-8141-A5E6-1D4CC9D572B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3">
              <a:extLst>
                <a:ext uri="{FF2B5EF4-FFF2-40B4-BE49-F238E27FC236}">
                  <a16:creationId xmlns:a16="http://schemas.microsoft.com/office/drawing/2014/main" id="{3265DA63-3CAD-FF4F-80B8-A4CB545BABD8}"/>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pic>
        <p:nvPicPr>
          <p:cNvPr id="534593" name="Picture 65">
            <a:extLst>
              <a:ext uri="{FF2B5EF4-FFF2-40B4-BE49-F238E27FC236}">
                <a16:creationId xmlns:a16="http://schemas.microsoft.com/office/drawing/2014/main" id="{C06D7939-6BF1-BD44-8DDB-E6AE3563BDD4}"/>
              </a:ext>
            </a:extLst>
          </p:cNvPr>
          <p:cNvPicPr>
            <a:picLocks noChangeAspect="1" noChangeArrowheads="1"/>
          </p:cNvPicPr>
          <p:nvPr/>
        </p:nvPicPr>
        <p:blipFill>
          <a:blip r:embed="rId5"/>
          <a:srcRect l="19531" t="21875" r="31641" b="33333"/>
          <a:stretch>
            <a:fillRect/>
          </a:stretch>
        </p:blipFill>
        <p:spPr bwMode="auto">
          <a:xfrm>
            <a:off x="3120233" y="2657853"/>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dissolve">
                                      <p:cBhvr>
                                        <p:cTn id="12" dur="500"/>
                                        <p:tgtEl>
                                          <p:spTgt spid="5345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6" name="Group 113">
            <a:extLst>
              <a:ext uri="{FF2B5EF4-FFF2-40B4-BE49-F238E27FC236}">
                <a16:creationId xmlns:a16="http://schemas.microsoft.com/office/drawing/2014/main" id="{8D9E6F34-A7DD-A348-ADDB-5BCDB9183E05}"/>
              </a:ext>
            </a:extLst>
          </p:cNvPr>
          <p:cNvGrpSpPr>
            <a:grpSpLocks/>
          </p:cNvGrpSpPr>
          <p:nvPr/>
        </p:nvGrpSpPr>
        <p:grpSpPr bwMode="auto">
          <a:xfrm>
            <a:off x="6289985" y="1290059"/>
            <a:ext cx="919814" cy="1010116"/>
            <a:chOff x="1557" y="1007"/>
            <a:chExt cx="2105" cy="1949"/>
          </a:xfrm>
        </p:grpSpPr>
        <p:grpSp>
          <p:nvGrpSpPr>
            <p:cNvPr id="87" name="Group 115">
              <a:extLst>
                <a:ext uri="{FF2B5EF4-FFF2-40B4-BE49-F238E27FC236}">
                  <a16:creationId xmlns:a16="http://schemas.microsoft.com/office/drawing/2014/main" id="{7673C288-A833-2144-82CD-B2BE72BC7429}"/>
                </a:ext>
              </a:extLst>
            </p:cNvPr>
            <p:cNvGrpSpPr>
              <a:grpSpLocks/>
            </p:cNvGrpSpPr>
            <p:nvPr/>
          </p:nvGrpSpPr>
          <p:grpSpPr bwMode="auto">
            <a:xfrm>
              <a:off x="1557" y="1209"/>
              <a:ext cx="2105" cy="1421"/>
              <a:chOff x="578" y="2316"/>
              <a:chExt cx="2105" cy="1421"/>
            </a:xfrm>
          </p:grpSpPr>
          <p:sp>
            <p:nvSpPr>
              <p:cNvPr id="93" name="Freeform 116" descr="Cork">
                <a:extLst>
                  <a:ext uri="{FF2B5EF4-FFF2-40B4-BE49-F238E27FC236}">
                    <a16:creationId xmlns:a16="http://schemas.microsoft.com/office/drawing/2014/main" id="{BAA68342-3095-4441-9B21-373C557726DA}"/>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4" name="Freeform 117" descr="Cork">
                <a:extLst>
                  <a:ext uri="{FF2B5EF4-FFF2-40B4-BE49-F238E27FC236}">
                    <a16:creationId xmlns:a16="http://schemas.microsoft.com/office/drawing/2014/main" id="{A1F7D83C-8149-B147-8BDE-225EC0846208}"/>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8" name="Freeform 119">
              <a:extLst>
                <a:ext uri="{FF2B5EF4-FFF2-40B4-BE49-F238E27FC236}">
                  <a16:creationId xmlns:a16="http://schemas.microsoft.com/office/drawing/2014/main" id="{2CF018EB-4CE0-4B49-B94B-3642A913912A}"/>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 name="Freeform 120">
              <a:extLst>
                <a:ext uri="{FF2B5EF4-FFF2-40B4-BE49-F238E27FC236}">
                  <a16:creationId xmlns:a16="http://schemas.microsoft.com/office/drawing/2014/main" id="{82F84789-B1D2-174E-9AE9-86DF99342B4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 name="Freeform 121">
              <a:extLst>
                <a:ext uri="{FF2B5EF4-FFF2-40B4-BE49-F238E27FC236}">
                  <a16:creationId xmlns:a16="http://schemas.microsoft.com/office/drawing/2014/main" id="{7199CE2F-23B1-B34F-A7BD-ABB3A5C581EE}"/>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 name="Freeform 122">
              <a:extLst>
                <a:ext uri="{FF2B5EF4-FFF2-40B4-BE49-F238E27FC236}">
                  <a16:creationId xmlns:a16="http://schemas.microsoft.com/office/drawing/2014/main" id="{57F599BD-5869-B04B-9F4C-18967FD86C0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 name="Freeform 123">
              <a:extLst>
                <a:ext uri="{FF2B5EF4-FFF2-40B4-BE49-F238E27FC236}">
                  <a16:creationId xmlns:a16="http://schemas.microsoft.com/office/drawing/2014/main" id="{134A1DA0-F7F9-1D4A-AB11-B285E4B69D3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5" name="Group 113">
            <a:extLst>
              <a:ext uri="{FF2B5EF4-FFF2-40B4-BE49-F238E27FC236}">
                <a16:creationId xmlns:a16="http://schemas.microsoft.com/office/drawing/2014/main" id="{6E51432D-4FCF-8640-A9E3-5DF6F158128D}"/>
              </a:ext>
            </a:extLst>
          </p:cNvPr>
          <p:cNvGrpSpPr>
            <a:grpSpLocks/>
          </p:cNvGrpSpPr>
          <p:nvPr/>
        </p:nvGrpSpPr>
        <p:grpSpPr bwMode="auto">
          <a:xfrm>
            <a:off x="6289985" y="3307772"/>
            <a:ext cx="919814" cy="1010116"/>
            <a:chOff x="1557" y="1007"/>
            <a:chExt cx="2105" cy="1949"/>
          </a:xfrm>
        </p:grpSpPr>
        <p:grpSp>
          <p:nvGrpSpPr>
            <p:cNvPr id="96" name="Group 115">
              <a:extLst>
                <a:ext uri="{FF2B5EF4-FFF2-40B4-BE49-F238E27FC236}">
                  <a16:creationId xmlns:a16="http://schemas.microsoft.com/office/drawing/2014/main" id="{606BC717-7FF3-5149-B46C-104D4F5A7B89}"/>
                </a:ext>
              </a:extLst>
            </p:cNvPr>
            <p:cNvGrpSpPr>
              <a:grpSpLocks/>
            </p:cNvGrpSpPr>
            <p:nvPr/>
          </p:nvGrpSpPr>
          <p:grpSpPr bwMode="auto">
            <a:xfrm>
              <a:off x="1557" y="1209"/>
              <a:ext cx="2105" cy="1421"/>
              <a:chOff x="578" y="2316"/>
              <a:chExt cx="2105" cy="1421"/>
            </a:xfrm>
          </p:grpSpPr>
          <p:sp>
            <p:nvSpPr>
              <p:cNvPr id="102" name="Freeform 116" descr="Cork">
                <a:extLst>
                  <a:ext uri="{FF2B5EF4-FFF2-40B4-BE49-F238E27FC236}">
                    <a16:creationId xmlns:a16="http://schemas.microsoft.com/office/drawing/2014/main" id="{D6B5D9F0-4EBE-1647-93C9-AF2DACB6DEA1}"/>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3" name="Freeform 117" descr="Cork">
                <a:extLst>
                  <a:ext uri="{FF2B5EF4-FFF2-40B4-BE49-F238E27FC236}">
                    <a16:creationId xmlns:a16="http://schemas.microsoft.com/office/drawing/2014/main" id="{2C12D993-D9B4-DA44-96E2-A086EF2FC2F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7" name="Freeform 119">
              <a:extLst>
                <a:ext uri="{FF2B5EF4-FFF2-40B4-BE49-F238E27FC236}">
                  <a16:creationId xmlns:a16="http://schemas.microsoft.com/office/drawing/2014/main" id="{4385DE77-562B-C741-A06C-AF3E8941918A}"/>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0">
              <a:extLst>
                <a:ext uri="{FF2B5EF4-FFF2-40B4-BE49-F238E27FC236}">
                  <a16:creationId xmlns:a16="http://schemas.microsoft.com/office/drawing/2014/main" id="{14AC50F0-6331-C044-B17B-B3B355891BA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1">
              <a:extLst>
                <a:ext uri="{FF2B5EF4-FFF2-40B4-BE49-F238E27FC236}">
                  <a16:creationId xmlns:a16="http://schemas.microsoft.com/office/drawing/2014/main" id="{1BF8FAD0-CBF3-4D4A-A58D-523A4AA2A852}"/>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2">
              <a:extLst>
                <a:ext uri="{FF2B5EF4-FFF2-40B4-BE49-F238E27FC236}">
                  <a16:creationId xmlns:a16="http://schemas.microsoft.com/office/drawing/2014/main" id="{BDF075A2-6E08-844B-8C83-846EE12777DB}"/>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 name="Freeform 123">
              <a:extLst>
                <a:ext uri="{FF2B5EF4-FFF2-40B4-BE49-F238E27FC236}">
                  <a16:creationId xmlns:a16="http://schemas.microsoft.com/office/drawing/2014/main" id="{0ECD0103-1A6F-7C47-87DC-92B4E68CE5A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a:extLst>
              <a:ext uri="{FF2B5EF4-FFF2-40B4-BE49-F238E27FC236}">
                <a16:creationId xmlns:a16="http://schemas.microsoft.com/office/drawing/2014/main" id="{D922B31A-CEB4-7E47-AE1A-01F33ADA527D}"/>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56" name="AutoShape 3">
            <a:extLst>
              <a:ext uri="{FF2B5EF4-FFF2-40B4-BE49-F238E27FC236}">
                <a16:creationId xmlns:a16="http://schemas.microsoft.com/office/drawing/2014/main" id="{7FF23663-F1E7-4E46-8C65-F705AEE644D5}"/>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7" name="Rectangle 4">
            <a:extLst>
              <a:ext uri="{FF2B5EF4-FFF2-40B4-BE49-F238E27FC236}">
                <a16:creationId xmlns:a16="http://schemas.microsoft.com/office/drawing/2014/main" id="{387F73E8-529E-AD42-9A6F-E08C866B54B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8" name="Rectangle 174">
            <a:extLst>
              <a:ext uri="{FF2B5EF4-FFF2-40B4-BE49-F238E27FC236}">
                <a16:creationId xmlns:a16="http://schemas.microsoft.com/office/drawing/2014/main" id="{3AFA2E85-3147-6844-8A17-69334D543887}"/>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49159" name="Rectangle 5">
            <a:extLst>
              <a:ext uri="{FF2B5EF4-FFF2-40B4-BE49-F238E27FC236}">
                <a16:creationId xmlns:a16="http://schemas.microsoft.com/office/drawing/2014/main" id="{5DA098F6-B731-C940-A2C2-54FBD03A99E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9160" name="Rectangle 6">
            <a:extLst>
              <a:ext uri="{FF2B5EF4-FFF2-40B4-BE49-F238E27FC236}">
                <a16:creationId xmlns:a16="http://schemas.microsoft.com/office/drawing/2014/main" id="{0F247931-F87F-4641-A4E0-AE0C49C01F3B}"/>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61" name="Rectangle 8">
            <a:extLst>
              <a:ext uri="{FF2B5EF4-FFF2-40B4-BE49-F238E27FC236}">
                <a16:creationId xmlns:a16="http://schemas.microsoft.com/office/drawing/2014/main" id="{E034F330-24EE-D542-874A-A724A98743C4}"/>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491" name="Rectangle 11">
            <a:extLst>
              <a:ext uri="{FF2B5EF4-FFF2-40B4-BE49-F238E27FC236}">
                <a16:creationId xmlns:a16="http://schemas.microsoft.com/office/drawing/2014/main" id="{E19E842F-83EB-4F48-91D4-9CA8342AE916}"/>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63" name="Rectangle 18">
            <a:extLst>
              <a:ext uri="{FF2B5EF4-FFF2-40B4-BE49-F238E27FC236}">
                <a16:creationId xmlns:a16="http://schemas.microsoft.com/office/drawing/2014/main" id="{85E92700-8B7E-334C-A5AA-A2B4F8A28C5C}"/>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64" name="Line 19">
            <a:extLst>
              <a:ext uri="{FF2B5EF4-FFF2-40B4-BE49-F238E27FC236}">
                <a16:creationId xmlns:a16="http://schemas.microsoft.com/office/drawing/2014/main" id="{B5093A99-1EDA-394A-9C99-1A44314744BC}"/>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0">
            <a:extLst>
              <a:ext uri="{FF2B5EF4-FFF2-40B4-BE49-F238E27FC236}">
                <a16:creationId xmlns:a16="http://schemas.microsoft.com/office/drawing/2014/main" id="{05DB0868-5979-7443-BB7C-3605A9623404}"/>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1">
            <a:extLst>
              <a:ext uri="{FF2B5EF4-FFF2-40B4-BE49-F238E27FC236}">
                <a16:creationId xmlns:a16="http://schemas.microsoft.com/office/drawing/2014/main" id="{5C34D308-9246-4B49-9A19-EFE0D583497B}"/>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2">
            <a:extLst>
              <a:ext uri="{FF2B5EF4-FFF2-40B4-BE49-F238E27FC236}">
                <a16:creationId xmlns:a16="http://schemas.microsoft.com/office/drawing/2014/main" id="{18029E43-9CAB-4E4E-823E-732D37728A8D}"/>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3">
            <a:extLst>
              <a:ext uri="{FF2B5EF4-FFF2-40B4-BE49-F238E27FC236}">
                <a16:creationId xmlns:a16="http://schemas.microsoft.com/office/drawing/2014/main" id="{25A2E1D6-4A9B-444F-9A94-A853190280BC}"/>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4">
            <a:extLst>
              <a:ext uri="{FF2B5EF4-FFF2-40B4-BE49-F238E27FC236}">
                <a16:creationId xmlns:a16="http://schemas.microsoft.com/office/drawing/2014/main" id="{C99A67AF-26B9-CE4A-9815-127AF1AD143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5">
            <a:extLst>
              <a:ext uri="{FF2B5EF4-FFF2-40B4-BE49-F238E27FC236}">
                <a16:creationId xmlns:a16="http://schemas.microsoft.com/office/drawing/2014/main" id="{FD66AD40-5A14-6640-861D-8CBE5C2B3C0F}"/>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6">
            <a:extLst>
              <a:ext uri="{FF2B5EF4-FFF2-40B4-BE49-F238E27FC236}">
                <a16:creationId xmlns:a16="http://schemas.microsoft.com/office/drawing/2014/main" id="{0D78EBA2-CFDF-234B-83DE-357D3C72ACF6}"/>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7">
            <a:extLst>
              <a:ext uri="{FF2B5EF4-FFF2-40B4-BE49-F238E27FC236}">
                <a16:creationId xmlns:a16="http://schemas.microsoft.com/office/drawing/2014/main" id="{8B24F8FF-0362-484F-BE73-FCF4C2058E99}"/>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Rectangle 28">
            <a:extLst>
              <a:ext uri="{FF2B5EF4-FFF2-40B4-BE49-F238E27FC236}">
                <a16:creationId xmlns:a16="http://schemas.microsoft.com/office/drawing/2014/main" id="{74E56E0D-27B5-C643-AD75-E825872EC8F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4" name="Rectangle 29">
            <a:extLst>
              <a:ext uri="{FF2B5EF4-FFF2-40B4-BE49-F238E27FC236}">
                <a16:creationId xmlns:a16="http://schemas.microsoft.com/office/drawing/2014/main" id="{F1D73065-71BB-A04B-800A-4E8BC9BB5182}"/>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5" name="Rectangle 30">
            <a:extLst>
              <a:ext uri="{FF2B5EF4-FFF2-40B4-BE49-F238E27FC236}">
                <a16:creationId xmlns:a16="http://schemas.microsoft.com/office/drawing/2014/main" id="{ADE10E1C-9B6D-5440-8A05-0DD8F58A51C3}"/>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6" name="Rectangle 31">
            <a:extLst>
              <a:ext uri="{FF2B5EF4-FFF2-40B4-BE49-F238E27FC236}">
                <a16:creationId xmlns:a16="http://schemas.microsoft.com/office/drawing/2014/main" id="{FB1A6A57-CD25-F24B-8EA5-A608D766A779}"/>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7" name="Line 35">
            <a:extLst>
              <a:ext uri="{FF2B5EF4-FFF2-40B4-BE49-F238E27FC236}">
                <a16:creationId xmlns:a16="http://schemas.microsoft.com/office/drawing/2014/main" id="{16682234-D67D-DC4B-B982-4734F2E1247F}"/>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6" name="Rectangle 36">
            <a:extLst>
              <a:ext uri="{FF2B5EF4-FFF2-40B4-BE49-F238E27FC236}">
                <a16:creationId xmlns:a16="http://schemas.microsoft.com/office/drawing/2014/main" id="{C77F248F-DE67-114D-85AE-60D3A610AE7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2517" name="Line 37">
            <a:extLst>
              <a:ext uri="{FF2B5EF4-FFF2-40B4-BE49-F238E27FC236}">
                <a16:creationId xmlns:a16="http://schemas.microsoft.com/office/drawing/2014/main" id="{7D485BCD-63B6-C944-8616-8C4BE5D01C5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518" name="Rectangle 38">
            <a:extLst>
              <a:ext uri="{FF2B5EF4-FFF2-40B4-BE49-F238E27FC236}">
                <a16:creationId xmlns:a16="http://schemas.microsoft.com/office/drawing/2014/main" id="{14EF496F-4D28-2744-9025-2FEE08E39974}"/>
              </a:ext>
            </a:extLst>
          </p:cNvPr>
          <p:cNvSpPr>
            <a:spLocks noChangeArrowheads="1"/>
          </p:cNvSpPr>
          <p:nvPr/>
        </p:nvSpPr>
        <p:spPr bwMode="auto">
          <a:xfrm>
            <a:off x="4786313" y="852488"/>
            <a:ext cx="22050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ca. 1000 S.M.</a:t>
            </a:r>
          </a:p>
        </p:txBody>
      </p:sp>
      <p:sp>
        <p:nvSpPr>
          <p:cNvPr id="532546" name="Oval 66">
            <a:extLst>
              <a:ext uri="{FF2B5EF4-FFF2-40B4-BE49-F238E27FC236}">
                <a16:creationId xmlns:a16="http://schemas.microsoft.com/office/drawing/2014/main" id="{A0F208EA-44AA-D740-91C4-9E7AE62DC2F9}"/>
              </a:ext>
            </a:extLst>
          </p:cNvPr>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ko-KR" altLang="en-US" sz="1600">
              <a:solidFill>
                <a:schemeClr val="accent1"/>
              </a:solidFill>
              <a:latin typeface="Times" charset="0"/>
              <a:ea typeface="Gulim" pitchFamily="34" charset="-127"/>
              <a:cs typeface="Gulim" pitchFamily="34" charset="-127"/>
            </a:endParaRPr>
          </a:p>
        </p:txBody>
      </p:sp>
      <p:grpSp>
        <p:nvGrpSpPr>
          <p:cNvPr id="49182" name="Group 104">
            <a:extLst>
              <a:ext uri="{FF2B5EF4-FFF2-40B4-BE49-F238E27FC236}">
                <a16:creationId xmlns:a16="http://schemas.microsoft.com/office/drawing/2014/main" id="{265C0663-8D76-0347-808F-67142F1F57AD}"/>
              </a:ext>
            </a:extLst>
          </p:cNvPr>
          <p:cNvGrpSpPr>
            <a:grpSpLocks/>
          </p:cNvGrpSpPr>
          <p:nvPr/>
        </p:nvGrpSpPr>
        <p:grpSpPr bwMode="auto">
          <a:xfrm>
            <a:off x="8018463" y="3436938"/>
            <a:ext cx="981075" cy="1843087"/>
            <a:chOff x="5051" y="2165"/>
            <a:chExt cx="618" cy="1161"/>
          </a:xfrm>
        </p:grpSpPr>
        <p:grpSp>
          <p:nvGrpSpPr>
            <p:cNvPr id="49198" name="Group 105">
              <a:extLst>
                <a:ext uri="{FF2B5EF4-FFF2-40B4-BE49-F238E27FC236}">
                  <a16:creationId xmlns:a16="http://schemas.microsoft.com/office/drawing/2014/main" id="{1A50EE96-3222-3743-A619-5DBA43BF9A4E}"/>
                </a:ext>
              </a:extLst>
            </p:cNvPr>
            <p:cNvGrpSpPr>
              <a:grpSpLocks/>
            </p:cNvGrpSpPr>
            <p:nvPr/>
          </p:nvGrpSpPr>
          <p:grpSpPr bwMode="auto">
            <a:xfrm>
              <a:off x="5051" y="2165"/>
              <a:ext cx="618" cy="1161"/>
              <a:chOff x="5051" y="2165"/>
              <a:chExt cx="618" cy="1161"/>
            </a:xfrm>
          </p:grpSpPr>
          <p:sp>
            <p:nvSpPr>
              <p:cNvPr id="49200" name="Freeform 106">
                <a:extLst>
                  <a:ext uri="{FF2B5EF4-FFF2-40B4-BE49-F238E27FC236}">
                    <a16:creationId xmlns:a16="http://schemas.microsoft.com/office/drawing/2014/main" id="{B823DBF9-5735-DD4D-AB0D-7827C7B49A6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1" name="AutoShape 107">
                <a:extLst>
                  <a:ext uri="{FF2B5EF4-FFF2-40B4-BE49-F238E27FC236}">
                    <a16:creationId xmlns:a16="http://schemas.microsoft.com/office/drawing/2014/main" id="{0B9D4676-2E12-CC46-9062-37A3D12EE62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2" name="Rectangle 108">
                <a:extLst>
                  <a:ext uri="{FF2B5EF4-FFF2-40B4-BE49-F238E27FC236}">
                    <a16:creationId xmlns:a16="http://schemas.microsoft.com/office/drawing/2014/main" id="{08B973B0-FF8C-124D-94E0-1C6CAF1BEC90}"/>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3" name="Line 109">
                <a:extLst>
                  <a:ext uri="{FF2B5EF4-FFF2-40B4-BE49-F238E27FC236}">
                    <a16:creationId xmlns:a16="http://schemas.microsoft.com/office/drawing/2014/main" id="{09489DA8-5189-7C40-B09D-BDF6892C8B3A}"/>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4" name="Rectangle 110">
                <a:extLst>
                  <a:ext uri="{FF2B5EF4-FFF2-40B4-BE49-F238E27FC236}">
                    <a16:creationId xmlns:a16="http://schemas.microsoft.com/office/drawing/2014/main" id="{764E5ABA-9617-7247-BAB3-1D276E4DFA20}"/>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5" name="Rectangle 111">
                <a:extLst>
                  <a:ext uri="{FF2B5EF4-FFF2-40B4-BE49-F238E27FC236}">
                    <a16:creationId xmlns:a16="http://schemas.microsoft.com/office/drawing/2014/main" id="{203790AF-B018-EA4A-9FCD-7F65EE462EA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6" name="Line 112">
                <a:extLst>
                  <a:ext uri="{FF2B5EF4-FFF2-40B4-BE49-F238E27FC236}">
                    <a16:creationId xmlns:a16="http://schemas.microsoft.com/office/drawing/2014/main" id="{FD91BACA-4039-C844-980F-86542E7FCEB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3">
                <a:extLst>
                  <a:ext uri="{FF2B5EF4-FFF2-40B4-BE49-F238E27FC236}">
                    <a16:creationId xmlns:a16="http://schemas.microsoft.com/office/drawing/2014/main" id="{9132AD17-611D-8E4F-9B66-2A5BE195F09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4">
                <a:extLst>
                  <a:ext uri="{FF2B5EF4-FFF2-40B4-BE49-F238E27FC236}">
                    <a16:creationId xmlns:a16="http://schemas.microsoft.com/office/drawing/2014/main" id="{532B604C-B5F1-C44C-A51D-0BFB27D81F7C}"/>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5">
                <a:extLst>
                  <a:ext uri="{FF2B5EF4-FFF2-40B4-BE49-F238E27FC236}">
                    <a16:creationId xmlns:a16="http://schemas.microsoft.com/office/drawing/2014/main" id="{6572B830-A57E-654E-991B-ED5A57E6469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6">
                <a:extLst>
                  <a:ext uri="{FF2B5EF4-FFF2-40B4-BE49-F238E27FC236}">
                    <a16:creationId xmlns:a16="http://schemas.microsoft.com/office/drawing/2014/main" id="{D00E9779-D3A4-1D47-AF18-EC32A4E6F5B0}"/>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7">
                <a:extLst>
                  <a:ext uri="{FF2B5EF4-FFF2-40B4-BE49-F238E27FC236}">
                    <a16:creationId xmlns:a16="http://schemas.microsoft.com/office/drawing/2014/main" id="{D0F8FC06-45A9-B84A-905A-E177D2455DE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18">
                <a:extLst>
                  <a:ext uri="{FF2B5EF4-FFF2-40B4-BE49-F238E27FC236}">
                    <a16:creationId xmlns:a16="http://schemas.microsoft.com/office/drawing/2014/main" id="{F5D830E2-5E3C-0F44-A72F-0BFF34D32DD2}"/>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19">
                <a:extLst>
                  <a:ext uri="{FF2B5EF4-FFF2-40B4-BE49-F238E27FC236}">
                    <a16:creationId xmlns:a16="http://schemas.microsoft.com/office/drawing/2014/main" id="{236E3A42-775C-AF4E-A270-50B1D87D550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20">
                <a:extLst>
                  <a:ext uri="{FF2B5EF4-FFF2-40B4-BE49-F238E27FC236}">
                    <a16:creationId xmlns:a16="http://schemas.microsoft.com/office/drawing/2014/main" id="{DC2B29A9-B129-7743-A32E-29A639547EE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121">
                <a:extLst>
                  <a:ext uri="{FF2B5EF4-FFF2-40B4-BE49-F238E27FC236}">
                    <a16:creationId xmlns:a16="http://schemas.microsoft.com/office/drawing/2014/main" id="{D829DD28-359A-804A-9175-57F0D2BF682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6" name="Rectangle 122">
                <a:extLst>
                  <a:ext uri="{FF2B5EF4-FFF2-40B4-BE49-F238E27FC236}">
                    <a16:creationId xmlns:a16="http://schemas.microsoft.com/office/drawing/2014/main" id="{AFDE8071-24E8-B74C-B0ED-84C6A56B6D2D}"/>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9199" name="Rectangle 123">
              <a:extLst>
                <a:ext uri="{FF2B5EF4-FFF2-40B4-BE49-F238E27FC236}">
                  <a16:creationId xmlns:a16="http://schemas.microsoft.com/office/drawing/2014/main" id="{8E7D7A46-067C-0A4C-89F0-36068D5E23B3}"/>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9183" name="Text Box 124">
            <a:extLst>
              <a:ext uri="{FF2B5EF4-FFF2-40B4-BE49-F238E27FC236}">
                <a16:creationId xmlns:a16="http://schemas.microsoft.com/office/drawing/2014/main" id="{32A9515D-A838-6A4C-9D62-760D07D4A50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32606" name="Rectangle 126">
            <a:extLst>
              <a:ext uri="{FF2B5EF4-FFF2-40B4-BE49-F238E27FC236}">
                <a16:creationId xmlns:a16="http://schemas.microsoft.com/office/drawing/2014/main" id="{63BC0EB6-1A52-3945-A39A-57632DB613E5}"/>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23</a:t>
            </a:r>
          </a:p>
        </p:txBody>
      </p:sp>
      <p:sp>
        <p:nvSpPr>
          <p:cNvPr id="49185" name="Text Box 127">
            <a:extLst>
              <a:ext uri="{FF2B5EF4-FFF2-40B4-BE49-F238E27FC236}">
                <a16:creationId xmlns:a16="http://schemas.microsoft.com/office/drawing/2014/main" id="{96AEE37A-5EC2-0A4C-83E9-C1EFC5AB804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10" name="Group 173">
            <a:extLst>
              <a:ext uri="{FF2B5EF4-FFF2-40B4-BE49-F238E27FC236}">
                <a16:creationId xmlns:a16="http://schemas.microsoft.com/office/drawing/2014/main" id="{EF4C06F3-523C-D247-9F40-C51F6A117631}"/>
              </a:ext>
            </a:extLst>
          </p:cNvPr>
          <p:cNvGrpSpPr>
            <a:grpSpLocks/>
          </p:cNvGrpSpPr>
          <p:nvPr/>
        </p:nvGrpSpPr>
        <p:grpSpPr bwMode="auto">
          <a:xfrm>
            <a:off x="4776788" y="1173163"/>
            <a:ext cx="4267200" cy="2082800"/>
            <a:chOff x="2984" y="712"/>
            <a:chExt cx="2688" cy="1312"/>
          </a:xfrm>
        </p:grpSpPr>
        <p:grpSp>
          <p:nvGrpSpPr>
            <p:cNvPr id="49193" name="Group 42">
              <a:extLst>
                <a:ext uri="{FF2B5EF4-FFF2-40B4-BE49-F238E27FC236}">
                  <a16:creationId xmlns:a16="http://schemas.microsoft.com/office/drawing/2014/main" id="{01B347C4-4E27-A64E-865E-8B4C954B77B0}"/>
                </a:ext>
              </a:extLst>
            </p:cNvPr>
            <p:cNvGrpSpPr>
              <a:grpSpLocks/>
            </p:cNvGrpSpPr>
            <p:nvPr/>
          </p:nvGrpSpPr>
          <p:grpSpPr bwMode="auto">
            <a:xfrm>
              <a:off x="2984" y="712"/>
              <a:ext cx="2688" cy="1312"/>
              <a:chOff x="2936" y="712"/>
              <a:chExt cx="2688" cy="1312"/>
            </a:xfrm>
          </p:grpSpPr>
          <p:sp>
            <p:nvSpPr>
              <p:cNvPr id="532523" name="AutoShape 43">
                <a:extLst>
                  <a:ext uri="{FF2B5EF4-FFF2-40B4-BE49-F238E27FC236}">
                    <a16:creationId xmlns:a16="http://schemas.microsoft.com/office/drawing/2014/main" id="{723227AC-05BD-AE43-9D71-FAB930B5B533}"/>
                  </a:ext>
                </a:extLst>
              </p:cNvPr>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524" name="AutoShape 44">
                <a:extLst>
                  <a:ext uri="{FF2B5EF4-FFF2-40B4-BE49-F238E27FC236}">
                    <a16:creationId xmlns:a16="http://schemas.microsoft.com/office/drawing/2014/main" id="{58E23541-4969-2149-8C5C-154F3CD1C8C3}"/>
                  </a:ext>
                </a:extLst>
              </p:cNvPr>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532652" name="Text Box 172">
              <a:extLst>
                <a:ext uri="{FF2B5EF4-FFF2-40B4-BE49-F238E27FC236}">
                  <a16:creationId xmlns:a16="http://schemas.microsoft.com/office/drawing/2014/main" id="{FA60BD2C-7070-8E46-A887-303689105A49}"/>
                </a:ext>
              </a:extLst>
            </p:cNvPr>
            <p:cNvSpPr txBox="1">
              <a:spLocks noChangeArrowheads="1"/>
            </p:cNvSpPr>
            <p:nvPr/>
          </p:nvSpPr>
          <p:spPr bwMode="auto">
            <a:xfrm>
              <a:off x="4021" y="867"/>
              <a:ext cx="544" cy="346"/>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532514" name="Rectangle 34">
              <a:extLst>
                <a:ext uri="{FF2B5EF4-FFF2-40B4-BE49-F238E27FC236}">
                  <a16:creationId xmlns:a16="http://schemas.microsoft.com/office/drawing/2014/main" id="{208A3361-F3A6-4141-BF59-5DDE3CCCE355}"/>
                </a:ext>
              </a:extLst>
            </p:cNvPr>
            <p:cNvSpPr>
              <a:spLocks noChangeArrowheads="1"/>
            </p:cNvSpPr>
            <p:nvPr/>
          </p:nvSpPr>
          <p:spPr bwMode="auto">
            <a:xfrm>
              <a:off x="3890" y="1360"/>
              <a:ext cx="1574"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altLang="ko-KR" b="1">
                  <a:solidFill>
                    <a:schemeClr val="tx1"/>
                  </a:solidFill>
                  <a:latin typeface="Helvetica" charset="0"/>
                  <a:ea typeface="Gulim" charset="0"/>
                  <a:cs typeface="Gulim" charset="0"/>
                </a:rPr>
                <a:t>2 Sam 7: 4-16</a:t>
              </a:r>
            </a:p>
            <a:p>
              <a:pPr>
                <a:defRPr/>
              </a:pPr>
              <a:r>
                <a:rPr lang="en-US" altLang="ko-KR" b="1">
                  <a:solidFill>
                    <a:schemeClr val="tx1"/>
                  </a:solidFill>
                  <a:latin typeface="Helvetica" charset="0"/>
                  <a:ea typeface="Gulim" charset="0"/>
                  <a:cs typeface="Gulim" charset="0"/>
                </a:rPr>
                <a:t>1 Taw 17:3-15</a:t>
              </a:r>
              <a:endParaRPr lang="en-US" altLang="ko-KR" b="1" i="1">
                <a:solidFill>
                  <a:srgbClr val="99FF99"/>
                </a:solidFill>
                <a:latin typeface="Times" charset="0"/>
                <a:ea typeface="Gulim" charset="0"/>
                <a:cs typeface="Gulim" charset="0"/>
              </a:endParaRPr>
            </a:p>
          </p:txBody>
        </p:sp>
      </p:grpSp>
      <p:sp>
        <p:nvSpPr>
          <p:cNvPr id="532655" name="Oval 175">
            <a:extLst>
              <a:ext uri="{FF2B5EF4-FFF2-40B4-BE49-F238E27FC236}">
                <a16:creationId xmlns:a16="http://schemas.microsoft.com/office/drawing/2014/main" id="{E7084B46-5C91-B140-8E77-ACA60CEE7FEB}"/>
              </a:ext>
            </a:extLst>
          </p:cNvPr>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88" name="Text Box 178">
            <a:extLst>
              <a:ext uri="{FF2B5EF4-FFF2-40B4-BE49-F238E27FC236}">
                <a16:creationId xmlns:a16="http://schemas.microsoft.com/office/drawing/2014/main" id="{4DA0C23C-3028-2841-81D9-E7FAAECBAC7F}"/>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
        <p:nvSpPr>
          <p:cNvPr id="532659" name="Text Box 179">
            <a:extLst>
              <a:ext uri="{FF2B5EF4-FFF2-40B4-BE49-F238E27FC236}">
                <a16:creationId xmlns:a16="http://schemas.microsoft.com/office/drawing/2014/main" id="{59F0FE36-E5FF-2B47-B18E-CBF006E15EC6}"/>
              </a:ext>
            </a:extLst>
          </p:cNvPr>
          <p:cNvSpPr txBox="1">
            <a:spLocks noChangeArrowheads="1"/>
          </p:cNvSpPr>
          <p:nvPr/>
        </p:nvSpPr>
        <p:spPr bwMode="auto">
          <a:xfrm>
            <a:off x="7069138" y="1236663"/>
            <a:ext cx="1773237"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altLang="ko-KR" sz="2400" b="1">
                <a:solidFill>
                  <a:srgbClr val="FFEA18"/>
                </a:solidFill>
                <a:latin typeface="Arial" charset="0"/>
                <a:ea typeface="Gulim" pitchFamily="34" charset="-127"/>
                <a:cs typeface="Gulim" pitchFamily="34" charset="-127"/>
              </a:rPr>
              <a:t>Perjanjian Daud </a:t>
            </a:r>
          </a:p>
        </p:txBody>
      </p:sp>
      <p:grpSp>
        <p:nvGrpSpPr>
          <p:cNvPr id="49190" name="Group 183">
            <a:extLst>
              <a:ext uri="{FF2B5EF4-FFF2-40B4-BE49-F238E27FC236}">
                <a16:creationId xmlns:a16="http://schemas.microsoft.com/office/drawing/2014/main" id="{1AB09B34-50CC-F044-8453-148A8E9E2CEF}"/>
              </a:ext>
            </a:extLst>
          </p:cNvPr>
          <p:cNvGrpSpPr>
            <a:grpSpLocks/>
          </p:cNvGrpSpPr>
          <p:nvPr/>
        </p:nvGrpSpPr>
        <p:grpSpPr bwMode="auto">
          <a:xfrm>
            <a:off x="1000125" y="3159125"/>
            <a:ext cx="1844675" cy="1397000"/>
            <a:chOff x="630" y="1990"/>
            <a:chExt cx="1162" cy="880"/>
          </a:xfrm>
        </p:grpSpPr>
        <p:sp>
          <p:nvSpPr>
            <p:cNvPr id="532664" name="Rectangle 184">
              <a:extLst>
                <a:ext uri="{FF2B5EF4-FFF2-40B4-BE49-F238E27FC236}">
                  <a16:creationId xmlns:a16="http://schemas.microsoft.com/office/drawing/2014/main" id="{92B9D8B9-9252-724E-9AA0-B7D2E0809CC2}"/>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2665" name="Picture 185" descr="Kakap">
              <a:extLst>
                <a:ext uri="{FF2B5EF4-FFF2-40B4-BE49-F238E27FC236}">
                  <a16:creationId xmlns:a16="http://schemas.microsoft.com/office/drawing/2014/main" id="{1FE1CDC0-5ABF-3E40-99D4-6B19560A8A81}"/>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A4FD6017-5DA9-7248-AFE6-B9A842BA3FBF}"/>
              </a:ext>
            </a:extLst>
          </p:cNvPr>
          <p:cNvSpPr>
            <a:spLocks noChangeArrowheads="1"/>
          </p:cNvSpPr>
          <p:nvPr/>
        </p:nvSpPr>
        <p:spPr bwMode="auto">
          <a:xfrm>
            <a:off x="1089025" y="2366963"/>
            <a:ext cx="7110413" cy="332263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ko-KR" altLang="en-US" sz="3600" b="1">
                <a:solidFill>
                  <a:schemeClr val="tx1"/>
                </a:solidFill>
                <a:latin typeface="Times" charset="0"/>
                <a:ea typeface="Gulim" charset="0"/>
                <a:cs typeface="Gulim" charset="0"/>
              </a:rPr>
              <a:t>                   </a:t>
            </a:r>
            <a:r>
              <a:rPr lang="en-US" altLang="ko-KR" sz="3600" b="1">
                <a:solidFill>
                  <a:schemeClr val="tx1"/>
                </a:solidFill>
                <a:latin typeface="Times" charset="0"/>
                <a:ea typeface="Gulim" charset="0"/>
                <a:cs typeface="Gulim" charset="0"/>
              </a:rPr>
              <a:t>2 Samuel 7</a:t>
            </a:r>
            <a:endParaRPr lang="en-US" altLang="ko-KR" sz="3200" b="1">
              <a:solidFill>
                <a:schemeClr val="tx1"/>
              </a:solidFill>
              <a:latin typeface="Times" charset="0"/>
              <a:ea typeface="Gulim" charset="0"/>
              <a:cs typeface="Gulim" charset="0"/>
            </a:endParaRPr>
          </a:p>
          <a:p>
            <a:pPr>
              <a:defRPr/>
            </a:pPr>
            <a:r>
              <a:rPr lang="en-US" altLang="ko-KR" sz="3200" b="1">
                <a:solidFill>
                  <a:schemeClr val="tx1"/>
                </a:solidFill>
                <a:latin typeface="Times" charset="0"/>
                <a:ea typeface="Gulim" charset="0"/>
                <a:cs typeface="Gulim" charset="0"/>
              </a:rPr>
              <a:t>	</a:t>
            </a:r>
            <a:r>
              <a:rPr lang="en-US" altLang="ko-KR" sz="4000" b="1" baseline="30000">
                <a:solidFill>
                  <a:schemeClr val="tx1"/>
                </a:solidFill>
                <a:latin typeface="Times" charset="0"/>
                <a:ea typeface="Gulim" charset="0"/>
                <a:cs typeface="Gulim" charset="0"/>
              </a:rPr>
              <a:t>16</a:t>
            </a:r>
            <a:r>
              <a:rPr lang="en-US" altLang="ko-KR" sz="3600" b="1">
                <a:solidFill>
                  <a:schemeClr val="tx1"/>
                </a:solidFill>
                <a:latin typeface="Times" charset="0"/>
                <a:ea typeface="Gulim" charset="0"/>
                <a:cs typeface="Gulim" charset="0"/>
              </a:rPr>
              <a:t> </a:t>
            </a:r>
            <a:r>
              <a:rPr lang="en-US" altLang="ko-KR" sz="3600" b="1" i="1" u="sng">
                <a:solidFill>
                  <a:schemeClr val="tx1"/>
                </a:solidFill>
                <a:latin typeface="Times" charset="0"/>
                <a:ea typeface="Gulim" charset="0"/>
                <a:cs typeface="Gulim" charset="0"/>
              </a:rPr>
              <a:t>Keluarga</a:t>
            </a:r>
            <a:r>
              <a:rPr lang="en-US" altLang="ko-KR" sz="3600" b="1">
                <a:solidFill>
                  <a:schemeClr val="tx1"/>
                </a:solidFill>
                <a:latin typeface="Times" charset="0"/>
                <a:ea typeface="Gulim" charset="0"/>
                <a:cs typeface="Gulim" charset="0"/>
              </a:rPr>
              <a:t> dan </a:t>
            </a:r>
            <a:r>
              <a:rPr lang="en-US" altLang="ko-KR" sz="3600" b="1" i="1" u="sng">
                <a:solidFill>
                  <a:schemeClr val="tx1"/>
                </a:solidFill>
                <a:latin typeface="Times" charset="0"/>
                <a:ea typeface="Gulim" charset="0"/>
                <a:cs typeface="Gulim" charset="0"/>
              </a:rPr>
              <a:t>kerajaan</a:t>
            </a:r>
            <a:r>
              <a:rPr lang="en-US" altLang="ko-KR" sz="3600" b="1">
                <a:solidFill>
                  <a:schemeClr val="tx1"/>
                </a:solidFill>
                <a:latin typeface="Times" charset="0"/>
                <a:ea typeface="Gulim" charset="0"/>
                <a:cs typeface="Gulim" charset="0"/>
              </a:rPr>
              <a:t>mu akan kokoh untuk selama-lamanya di hadapanKu, </a:t>
            </a:r>
            <a:r>
              <a:rPr lang="en-US" altLang="ko-KR" sz="3600" b="1" i="1" u="sng">
                <a:solidFill>
                  <a:schemeClr val="tx1"/>
                </a:solidFill>
                <a:latin typeface="Times" charset="0"/>
                <a:ea typeface="Gulim" charset="0"/>
                <a:cs typeface="Gulim" charset="0"/>
              </a:rPr>
              <a:t>tahta</a:t>
            </a:r>
            <a:r>
              <a:rPr lang="en-US" altLang="ko-KR" sz="3600" b="1">
                <a:solidFill>
                  <a:schemeClr val="tx1"/>
                </a:solidFill>
                <a:latin typeface="Times" charset="0"/>
                <a:ea typeface="Gulim" charset="0"/>
                <a:cs typeface="Gulim" charset="0"/>
              </a:rPr>
              <a:t>mu akan kokoh untuk selama-lamanya</a:t>
            </a:r>
            <a:endParaRPr lang="en-US" altLang="ko-KR" sz="3200" b="1">
              <a:solidFill>
                <a:schemeClr val="tx1"/>
              </a:solidFill>
              <a:latin typeface="Times" charset="0"/>
              <a:ea typeface="Gulim" charset="0"/>
              <a:cs typeface="Gulim" charset="0"/>
            </a:endParaRPr>
          </a:p>
          <a:p>
            <a:pPr algn="ctr">
              <a:defRPr/>
            </a:pPr>
            <a:endParaRPr lang="ko-KR" altLang="en-US" sz="3200" b="1">
              <a:solidFill>
                <a:schemeClr val="tx1"/>
              </a:solidFill>
              <a:latin typeface="Times" charset="0"/>
              <a:ea typeface="Gulim" charset="0"/>
              <a:cs typeface="Gulim" charset="0"/>
            </a:endParaRPr>
          </a:p>
        </p:txBody>
      </p:sp>
      <p:sp>
        <p:nvSpPr>
          <p:cNvPr id="448515" name="Rectangle 3">
            <a:extLst>
              <a:ext uri="{FF2B5EF4-FFF2-40B4-BE49-F238E27FC236}">
                <a16:creationId xmlns:a16="http://schemas.microsoft.com/office/drawing/2014/main" id="{CD2BBC22-3E45-5246-B043-78E91B6BD2AA}"/>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b="1">
                <a:solidFill>
                  <a:srgbClr val="FAFD00"/>
                </a:solidFill>
                <a:latin typeface="Times" charset="0"/>
                <a:ea typeface="Gulim" pitchFamily="34" charset="-127"/>
                <a:cs typeface="Gulim" pitchFamily="34" charset="-127"/>
              </a:rPr>
              <a:t>                            </a:t>
            </a:r>
          </a:p>
        </p:txBody>
      </p:sp>
      <p:sp>
        <p:nvSpPr>
          <p:cNvPr id="448516" name="Rectangle 4">
            <a:extLst>
              <a:ext uri="{FF2B5EF4-FFF2-40B4-BE49-F238E27FC236}">
                <a16:creationId xmlns:a16="http://schemas.microsoft.com/office/drawing/2014/main" id="{AB4D42C3-7B2E-6044-A935-D30F68E50431}"/>
              </a:ext>
            </a:extLst>
          </p:cNvPr>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altLang="ko-KR" sz="3600" b="1">
                <a:solidFill>
                  <a:schemeClr val="folHlink"/>
                </a:solidFill>
                <a:latin typeface="Times" charset="0"/>
                <a:ea typeface="Gulim" charset="0"/>
                <a:cs typeface="Gulim" charset="0"/>
              </a:rPr>
              <a:t>PERJANJIAN DAUD</a:t>
            </a:r>
            <a:r>
              <a:rPr lang="en-US" altLang="ko-KR" sz="3600" b="1">
                <a:solidFill>
                  <a:schemeClr val="tx2"/>
                </a:solidFill>
                <a:latin typeface="Times" charset="0"/>
                <a:ea typeface="Gulim" charset="0"/>
                <a:cs typeface="Gulim" charset="0"/>
              </a:rPr>
              <a:t> </a:t>
            </a:r>
            <a:endParaRPr lang="en-US" altLang="ko-KR" sz="3600" b="1">
              <a:solidFill>
                <a:schemeClr val="tx1"/>
              </a:solidFill>
              <a:latin typeface="Times" charset="0"/>
              <a:ea typeface="Gulim" charset="0"/>
              <a:cs typeface="Gulim" charset="0"/>
            </a:endParaRPr>
          </a:p>
          <a:p>
            <a:pPr algn="ctr">
              <a:spcBef>
                <a:spcPct val="50000"/>
              </a:spcBef>
              <a:defRPr/>
            </a:pPr>
            <a:r>
              <a:rPr lang="en-US" altLang="ko-KR" sz="2000" b="1">
                <a:solidFill>
                  <a:schemeClr val="tx1"/>
                </a:solidFill>
                <a:latin typeface="Times" charset="0"/>
                <a:ea typeface="Gulim" charset="0"/>
                <a:cs typeface="Gulim" charset="0"/>
              </a:rPr>
              <a:t>TIGA  JAMINANNYA</a:t>
            </a:r>
            <a:endParaRPr lang="en-US" altLang="ko-KR" sz="3600" b="1">
              <a:solidFill>
                <a:schemeClr val="tx1"/>
              </a:solidFill>
              <a:latin typeface="Times" charset="0"/>
              <a:ea typeface="Gulim" charset="0"/>
              <a:cs typeface="Gulim" charset="0"/>
            </a:endParaRPr>
          </a:p>
          <a:p>
            <a:pPr algn="ctr">
              <a:defRPr/>
            </a:pPr>
            <a:endParaRPr lang="ko-KR" altLang="en-US" sz="3600" b="1">
              <a:solidFill>
                <a:schemeClr val="tx1"/>
              </a:solidFill>
              <a:latin typeface="Times" charset="0"/>
              <a:ea typeface="Gulim" charset="0"/>
              <a:cs typeface="Gulim" charset="0"/>
            </a:endParaRPr>
          </a:p>
        </p:txBody>
      </p:sp>
      <p:sp>
        <p:nvSpPr>
          <p:cNvPr id="448517" name="Rectangle 5">
            <a:extLst>
              <a:ext uri="{FF2B5EF4-FFF2-40B4-BE49-F238E27FC236}">
                <a16:creationId xmlns:a16="http://schemas.microsoft.com/office/drawing/2014/main" id="{5DAAC4A6-DE93-DD4E-9208-12D057E7309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48518" name="Line 6">
            <a:extLst>
              <a:ext uri="{FF2B5EF4-FFF2-40B4-BE49-F238E27FC236}">
                <a16:creationId xmlns:a16="http://schemas.microsoft.com/office/drawing/2014/main" id="{A66D739D-9F7B-9D49-A587-1874978781C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8543" name="Text Box 31">
            <a:extLst>
              <a:ext uri="{FF2B5EF4-FFF2-40B4-BE49-F238E27FC236}">
                <a16:creationId xmlns:a16="http://schemas.microsoft.com/office/drawing/2014/main" id="{34FF991A-DE37-D846-B3FF-D09D41F1ACC9}"/>
              </a:ext>
            </a:extLst>
          </p:cNvPr>
          <p:cNvSpPr txBox="1">
            <a:spLocks noChangeArrowheads="1"/>
          </p:cNvSpPr>
          <p:nvPr/>
        </p:nvSpPr>
        <p:spPr bwMode="auto">
          <a:xfrm>
            <a:off x="2455863" y="2919413"/>
            <a:ext cx="2062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i="1" u="sng">
                <a:solidFill>
                  <a:srgbClr val="FFCC00"/>
                </a:solidFill>
                <a:latin typeface="Times" pitchFamily="2" charset="0"/>
                <a:ea typeface="Gulim" panose="020B0600000101010101" pitchFamily="34" charset="-127"/>
              </a:rPr>
              <a:t>Keluarga</a:t>
            </a:r>
          </a:p>
        </p:txBody>
      </p:sp>
      <p:sp>
        <p:nvSpPr>
          <p:cNvPr id="448545" name="Text Box 33">
            <a:extLst>
              <a:ext uri="{FF2B5EF4-FFF2-40B4-BE49-F238E27FC236}">
                <a16:creationId xmlns:a16="http://schemas.microsoft.com/office/drawing/2014/main" id="{21FCBC3A-F56E-4540-A8C5-667ADE5D062E}"/>
              </a:ext>
            </a:extLst>
          </p:cNvPr>
          <p:cNvSpPr txBox="1">
            <a:spLocks noChangeArrowheads="1"/>
          </p:cNvSpPr>
          <p:nvPr/>
        </p:nvSpPr>
        <p:spPr bwMode="auto">
          <a:xfrm>
            <a:off x="5173663" y="2917825"/>
            <a:ext cx="2014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i="1" u="sng">
                <a:solidFill>
                  <a:srgbClr val="FFCC00"/>
                </a:solidFill>
                <a:latin typeface="Times" pitchFamily="2" charset="0"/>
                <a:ea typeface="Gulim" panose="020B0600000101010101" pitchFamily="34" charset="-127"/>
              </a:rPr>
              <a:t>kerajaan</a:t>
            </a:r>
          </a:p>
        </p:txBody>
      </p:sp>
      <p:sp>
        <p:nvSpPr>
          <p:cNvPr id="448546" name="Text Box 34">
            <a:extLst>
              <a:ext uri="{FF2B5EF4-FFF2-40B4-BE49-F238E27FC236}">
                <a16:creationId xmlns:a16="http://schemas.microsoft.com/office/drawing/2014/main" id="{F12B0CC8-9C37-1149-B685-C77B8D41EBDA}"/>
              </a:ext>
            </a:extLst>
          </p:cNvPr>
          <p:cNvSpPr txBox="1">
            <a:spLocks noChangeArrowheads="1"/>
          </p:cNvSpPr>
          <p:nvPr/>
        </p:nvSpPr>
        <p:spPr bwMode="auto">
          <a:xfrm>
            <a:off x="4775200" y="3468688"/>
            <a:ext cx="3543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a:solidFill>
                  <a:srgbClr val="FF3300"/>
                </a:solidFill>
                <a:latin typeface="Times" pitchFamily="2" charset="0"/>
                <a:ea typeface="Gulim" panose="020B0600000101010101" pitchFamily="34" charset="-127"/>
              </a:rPr>
              <a:t>selama-lamanya</a:t>
            </a:r>
          </a:p>
        </p:txBody>
      </p:sp>
      <p:sp>
        <p:nvSpPr>
          <p:cNvPr id="448547" name="Text Box 35">
            <a:extLst>
              <a:ext uri="{FF2B5EF4-FFF2-40B4-BE49-F238E27FC236}">
                <a16:creationId xmlns:a16="http://schemas.microsoft.com/office/drawing/2014/main" id="{ED7D09BB-EDFB-814B-BA10-019E3AAAAF5D}"/>
              </a:ext>
            </a:extLst>
          </p:cNvPr>
          <p:cNvSpPr txBox="1">
            <a:spLocks noChangeArrowheads="1"/>
          </p:cNvSpPr>
          <p:nvPr/>
        </p:nvSpPr>
        <p:spPr bwMode="auto">
          <a:xfrm>
            <a:off x="4124325" y="4010025"/>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i="1" u="sng">
                <a:solidFill>
                  <a:srgbClr val="FFCC00"/>
                </a:solidFill>
                <a:latin typeface="Times" pitchFamily="2" charset="0"/>
                <a:ea typeface="Gulim" panose="020B0600000101010101" pitchFamily="34" charset="-127"/>
              </a:rPr>
              <a:t>tahta</a:t>
            </a:r>
          </a:p>
        </p:txBody>
      </p:sp>
      <p:sp>
        <p:nvSpPr>
          <p:cNvPr id="448548" name="Text Box 36">
            <a:extLst>
              <a:ext uri="{FF2B5EF4-FFF2-40B4-BE49-F238E27FC236}">
                <a16:creationId xmlns:a16="http://schemas.microsoft.com/office/drawing/2014/main" id="{5B7B89F8-A4A4-8442-80CF-42072AE3CCF4}"/>
              </a:ext>
            </a:extLst>
          </p:cNvPr>
          <p:cNvSpPr txBox="1">
            <a:spLocks noChangeArrowheads="1"/>
          </p:cNvSpPr>
          <p:nvPr/>
        </p:nvSpPr>
        <p:spPr bwMode="auto">
          <a:xfrm>
            <a:off x="3700463" y="4573588"/>
            <a:ext cx="3995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a:solidFill>
                  <a:srgbClr val="FF3300"/>
                </a:solidFill>
                <a:latin typeface="Times" pitchFamily="2" charset="0"/>
                <a:ea typeface="Gulim" panose="020B0600000101010101" pitchFamily="34" charset="-127"/>
              </a:rPr>
              <a:t>selama-lamanya</a:t>
            </a:r>
          </a:p>
        </p:txBody>
      </p:sp>
      <p:grpSp>
        <p:nvGrpSpPr>
          <p:cNvPr id="51211" name="Group 74">
            <a:extLst>
              <a:ext uri="{FF2B5EF4-FFF2-40B4-BE49-F238E27FC236}">
                <a16:creationId xmlns:a16="http://schemas.microsoft.com/office/drawing/2014/main" id="{1EA7C646-E696-0246-A063-D4723B621FB2}"/>
              </a:ext>
            </a:extLst>
          </p:cNvPr>
          <p:cNvGrpSpPr>
            <a:grpSpLocks/>
          </p:cNvGrpSpPr>
          <p:nvPr/>
        </p:nvGrpSpPr>
        <p:grpSpPr bwMode="auto">
          <a:xfrm>
            <a:off x="8018463" y="3436938"/>
            <a:ext cx="981075" cy="1843087"/>
            <a:chOff x="5051" y="2165"/>
            <a:chExt cx="618" cy="1161"/>
          </a:xfrm>
        </p:grpSpPr>
        <p:grpSp>
          <p:nvGrpSpPr>
            <p:cNvPr id="51216" name="Group 75">
              <a:extLst>
                <a:ext uri="{FF2B5EF4-FFF2-40B4-BE49-F238E27FC236}">
                  <a16:creationId xmlns:a16="http://schemas.microsoft.com/office/drawing/2014/main" id="{2F3659DC-6B21-BF4C-9231-A53A3D73FDC8}"/>
                </a:ext>
              </a:extLst>
            </p:cNvPr>
            <p:cNvGrpSpPr>
              <a:grpSpLocks/>
            </p:cNvGrpSpPr>
            <p:nvPr/>
          </p:nvGrpSpPr>
          <p:grpSpPr bwMode="auto">
            <a:xfrm>
              <a:off x="5051" y="2165"/>
              <a:ext cx="618" cy="1161"/>
              <a:chOff x="5051" y="2165"/>
              <a:chExt cx="618" cy="1161"/>
            </a:xfrm>
          </p:grpSpPr>
          <p:sp>
            <p:nvSpPr>
              <p:cNvPr id="51218" name="Freeform 76">
                <a:extLst>
                  <a:ext uri="{FF2B5EF4-FFF2-40B4-BE49-F238E27FC236}">
                    <a16:creationId xmlns:a16="http://schemas.microsoft.com/office/drawing/2014/main" id="{9322E779-4ABF-0F43-886F-2F06F659533E}"/>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9" name="AutoShape 77">
                <a:extLst>
                  <a:ext uri="{FF2B5EF4-FFF2-40B4-BE49-F238E27FC236}">
                    <a16:creationId xmlns:a16="http://schemas.microsoft.com/office/drawing/2014/main" id="{7619F866-6AA9-7142-9A62-6AFD9CCD07EC}"/>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0" name="Rectangle 78">
                <a:extLst>
                  <a:ext uri="{FF2B5EF4-FFF2-40B4-BE49-F238E27FC236}">
                    <a16:creationId xmlns:a16="http://schemas.microsoft.com/office/drawing/2014/main" id="{3568E949-17B0-AF4D-8E9C-7CF1B499C1A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1" name="Line 79">
                <a:extLst>
                  <a:ext uri="{FF2B5EF4-FFF2-40B4-BE49-F238E27FC236}">
                    <a16:creationId xmlns:a16="http://schemas.microsoft.com/office/drawing/2014/main" id="{48BB55C1-76E6-914A-95C7-4F18C93E88F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2" name="Rectangle 80">
                <a:extLst>
                  <a:ext uri="{FF2B5EF4-FFF2-40B4-BE49-F238E27FC236}">
                    <a16:creationId xmlns:a16="http://schemas.microsoft.com/office/drawing/2014/main" id="{0B085BEE-8835-6446-BAD2-87096AC697D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3" name="Rectangle 81">
                <a:extLst>
                  <a:ext uri="{FF2B5EF4-FFF2-40B4-BE49-F238E27FC236}">
                    <a16:creationId xmlns:a16="http://schemas.microsoft.com/office/drawing/2014/main" id="{F3D244C7-A966-DD49-80CD-E494953DD00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4" name="Line 82">
                <a:extLst>
                  <a:ext uri="{FF2B5EF4-FFF2-40B4-BE49-F238E27FC236}">
                    <a16:creationId xmlns:a16="http://schemas.microsoft.com/office/drawing/2014/main" id="{4ED09026-E2CA-3A4F-86F8-B8D69A77AAE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3">
                <a:extLst>
                  <a:ext uri="{FF2B5EF4-FFF2-40B4-BE49-F238E27FC236}">
                    <a16:creationId xmlns:a16="http://schemas.microsoft.com/office/drawing/2014/main" id="{D444F844-DD5C-5F41-B00A-E45F7CD8AED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4">
                <a:extLst>
                  <a:ext uri="{FF2B5EF4-FFF2-40B4-BE49-F238E27FC236}">
                    <a16:creationId xmlns:a16="http://schemas.microsoft.com/office/drawing/2014/main" id="{F16D0DE5-ACEE-0C41-B9F2-D94E98A93D97}"/>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5">
                <a:extLst>
                  <a:ext uri="{FF2B5EF4-FFF2-40B4-BE49-F238E27FC236}">
                    <a16:creationId xmlns:a16="http://schemas.microsoft.com/office/drawing/2014/main" id="{C0C22085-5456-CA4F-82E9-73950D7F5FB0}"/>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86">
                <a:extLst>
                  <a:ext uri="{FF2B5EF4-FFF2-40B4-BE49-F238E27FC236}">
                    <a16:creationId xmlns:a16="http://schemas.microsoft.com/office/drawing/2014/main" id="{A1F7EE3F-A632-7D48-AFC0-0C6A3AC778C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87">
                <a:extLst>
                  <a:ext uri="{FF2B5EF4-FFF2-40B4-BE49-F238E27FC236}">
                    <a16:creationId xmlns:a16="http://schemas.microsoft.com/office/drawing/2014/main" id="{D1E514BE-89F8-3244-94C3-FAB8FA97A27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88">
                <a:extLst>
                  <a:ext uri="{FF2B5EF4-FFF2-40B4-BE49-F238E27FC236}">
                    <a16:creationId xmlns:a16="http://schemas.microsoft.com/office/drawing/2014/main" id="{339E57F5-78CD-0049-90C2-6415FBA010F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89">
                <a:extLst>
                  <a:ext uri="{FF2B5EF4-FFF2-40B4-BE49-F238E27FC236}">
                    <a16:creationId xmlns:a16="http://schemas.microsoft.com/office/drawing/2014/main" id="{49EA2C74-0546-FF40-8D96-6248453778C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90">
                <a:extLst>
                  <a:ext uri="{FF2B5EF4-FFF2-40B4-BE49-F238E27FC236}">
                    <a16:creationId xmlns:a16="http://schemas.microsoft.com/office/drawing/2014/main" id="{D7EF4F27-F1F7-F646-8177-13662CCAA07F}"/>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Line 91">
                <a:extLst>
                  <a:ext uri="{FF2B5EF4-FFF2-40B4-BE49-F238E27FC236}">
                    <a16:creationId xmlns:a16="http://schemas.microsoft.com/office/drawing/2014/main" id="{3C120D53-1CF2-5E40-B841-012D752319A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4" name="Rectangle 92">
                <a:extLst>
                  <a:ext uri="{FF2B5EF4-FFF2-40B4-BE49-F238E27FC236}">
                    <a16:creationId xmlns:a16="http://schemas.microsoft.com/office/drawing/2014/main" id="{2A4F9534-3FF7-974E-9359-C3A78D76426C}"/>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51217" name="Rectangle 93">
              <a:extLst>
                <a:ext uri="{FF2B5EF4-FFF2-40B4-BE49-F238E27FC236}">
                  <a16:creationId xmlns:a16="http://schemas.microsoft.com/office/drawing/2014/main" id="{1B0A8FCD-286D-3F49-A7D6-97302E02D530}"/>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51212" name="Text Box 94">
            <a:extLst>
              <a:ext uri="{FF2B5EF4-FFF2-40B4-BE49-F238E27FC236}">
                <a16:creationId xmlns:a16="http://schemas.microsoft.com/office/drawing/2014/main" id="{FDC4334C-035F-184E-8F32-900E2DE0F43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1213" name="Text Box 95">
            <a:extLst>
              <a:ext uri="{FF2B5EF4-FFF2-40B4-BE49-F238E27FC236}">
                <a16:creationId xmlns:a16="http://schemas.microsoft.com/office/drawing/2014/main" id="{395BCBE5-3128-0148-8303-08C3C21D06D0}"/>
              </a:ext>
            </a:extLst>
          </p:cNvPr>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5</a:t>
            </a:r>
            <a:endParaRPr lang="en-US" altLang="ko-KR" sz="2000">
              <a:solidFill>
                <a:srgbClr val="FFA27C"/>
              </a:solidFill>
              <a:latin typeface="B VAG Rounded Bold" charset="0"/>
              <a:ea typeface="Gulim" panose="020B0600000101010101" pitchFamily="34" charset="-127"/>
            </a:endParaRPr>
          </a:p>
        </p:txBody>
      </p:sp>
      <p:sp>
        <p:nvSpPr>
          <p:cNvPr id="448608" name="Rectangle 96">
            <a:extLst>
              <a:ext uri="{FF2B5EF4-FFF2-40B4-BE49-F238E27FC236}">
                <a16:creationId xmlns:a16="http://schemas.microsoft.com/office/drawing/2014/main" id="{D097F71A-500B-5A40-9DBD-37CF2926DEF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24</a:t>
            </a:r>
          </a:p>
        </p:txBody>
      </p:sp>
      <p:sp>
        <p:nvSpPr>
          <p:cNvPr id="51215" name="Text Box 97">
            <a:extLst>
              <a:ext uri="{FF2B5EF4-FFF2-40B4-BE49-F238E27FC236}">
                <a16:creationId xmlns:a16="http://schemas.microsoft.com/office/drawing/2014/main" id="{9D73F314-054D-3149-A4D0-68357FAC1E64}"/>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98" descr="Green marble">
            <a:extLst>
              <a:ext uri="{FF2B5EF4-FFF2-40B4-BE49-F238E27FC236}">
                <a16:creationId xmlns:a16="http://schemas.microsoft.com/office/drawing/2014/main" id="{01B7E733-57F3-DD49-B5A3-3195FCC4C63C}"/>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9538" name="Rectangle 2">
            <a:extLst>
              <a:ext uri="{FF2B5EF4-FFF2-40B4-BE49-F238E27FC236}">
                <a16:creationId xmlns:a16="http://schemas.microsoft.com/office/drawing/2014/main" id="{9FFE268B-AB45-7941-9F17-6882E637004B}"/>
              </a:ext>
            </a:extLst>
          </p:cNvPr>
          <p:cNvSpPr>
            <a:spLocks noChangeArrowheads="1"/>
          </p:cNvSpPr>
          <p:nvPr/>
        </p:nvSpPr>
        <p:spPr bwMode="auto">
          <a:xfrm>
            <a:off x="85725" y="954088"/>
            <a:ext cx="8942388" cy="3198812"/>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lgn="ctr">
              <a:defRPr/>
            </a:pPr>
            <a:r>
              <a:rPr lang="en-US" altLang="ko-KR" sz="3600">
                <a:solidFill>
                  <a:srgbClr val="FAFD00"/>
                </a:solidFill>
                <a:latin typeface="Times" charset="0"/>
                <a:ea typeface="Gulim" pitchFamily="34" charset="-127"/>
                <a:cs typeface="Gulim" pitchFamily="34" charset="-127"/>
              </a:rPr>
              <a:t>Perjanjian Abraham</a:t>
            </a:r>
          </a:p>
          <a:p>
            <a:pPr algn="ctr">
              <a:defRPr/>
            </a:pPr>
            <a:r>
              <a:rPr lang="en-US" altLang="ko-KR" sz="3200" i="1">
                <a:solidFill>
                  <a:srgbClr val="00FF00"/>
                </a:solidFill>
                <a:latin typeface="Times" charset="0"/>
                <a:ea typeface="Gulim" pitchFamily="34" charset="-127"/>
                <a:cs typeface="Gulim" pitchFamily="34" charset="-127"/>
              </a:rPr>
              <a:t>Kej. 12: 1-3</a:t>
            </a: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600">
              <a:latin typeface="Times" charset="0"/>
              <a:ea typeface="Gulim" pitchFamily="34" charset="-127"/>
              <a:cs typeface="Gulim" pitchFamily="34" charset="-127"/>
            </a:endParaRPr>
          </a:p>
          <a:p>
            <a:pPr>
              <a:defRPr/>
            </a:pPr>
            <a:r>
              <a:rPr lang="en-US" altLang="ko-KR" sz="3600">
                <a:solidFill>
                  <a:srgbClr val="FAFD00"/>
                </a:solidFill>
                <a:latin typeface="Times" charset="0"/>
                <a:ea typeface="Gulim" pitchFamily="34" charset="-127"/>
                <a:cs typeface="Gulim" pitchFamily="34" charset="-127"/>
              </a:rPr>
              <a:t>      </a:t>
            </a:r>
            <a:r>
              <a:rPr lang="en-US" altLang="ko-KR" sz="3600">
                <a:solidFill>
                  <a:srgbClr val="00FF00"/>
                </a:solidFill>
                <a:latin typeface="Times" charset="0"/>
                <a:ea typeface="Gulim" pitchFamily="34" charset="-127"/>
                <a:cs typeface="Gulim" pitchFamily="34" charset="-127"/>
              </a:rPr>
              <a:t>TANAH            BENIH         BERKAT</a:t>
            </a:r>
          </a:p>
        </p:txBody>
      </p:sp>
      <p:sp>
        <p:nvSpPr>
          <p:cNvPr id="449539" name="Line 3">
            <a:extLst>
              <a:ext uri="{FF2B5EF4-FFF2-40B4-BE49-F238E27FC236}">
                <a16:creationId xmlns:a16="http://schemas.microsoft.com/office/drawing/2014/main" id="{3F2B1219-A2B2-6B4A-A135-9CC39F827030}"/>
              </a:ext>
            </a:extLst>
          </p:cNvPr>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0" name="Line 4">
            <a:extLst>
              <a:ext uri="{FF2B5EF4-FFF2-40B4-BE49-F238E27FC236}">
                <a16:creationId xmlns:a16="http://schemas.microsoft.com/office/drawing/2014/main" id="{5F9842C3-B324-F043-A072-BBB32D4BD1A9}"/>
              </a:ext>
            </a:extLst>
          </p:cNvPr>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1" name="Line 5">
            <a:extLst>
              <a:ext uri="{FF2B5EF4-FFF2-40B4-BE49-F238E27FC236}">
                <a16:creationId xmlns:a16="http://schemas.microsoft.com/office/drawing/2014/main" id="{EFE2B8D0-8DED-4F4C-910E-C637C85A9DDD}"/>
              </a:ext>
            </a:extLst>
          </p:cNvPr>
          <p:cNvSpPr>
            <a:spLocks noChangeShapeType="1"/>
          </p:cNvSpPr>
          <p:nvPr/>
        </p:nvSpPr>
        <p:spPr bwMode="auto">
          <a:xfrm>
            <a:off x="7334250" y="302101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2" name="Line 6">
            <a:extLst>
              <a:ext uri="{FF2B5EF4-FFF2-40B4-BE49-F238E27FC236}">
                <a16:creationId xmlns:a16="http://schemas.microsoft.com/office/drawing/2014/main" id="{1ABD436F-8E06-BE4D-8949-26E956C1A886}"/>
              </a:ext>
            </a:extLst>
          </p:cNvPr>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3" name="Line 7">
            <a:extLst>
              <a:ext uri="{FF2B5EF4-FFF2-40B4-BE49-F238E27FC236}">
                <a16:creationId xmlns:a16="http://schemas.microsoft.com/office/drawing/2014/main" id="{1CCFE7C0-C5ED-C04E-A8EB-DA70D4D2F8EA}"/>
              </a:ext>
            </a:extLst>
          </p:cNvPr>
          <p:cNvSpPr>
            <a:spLocks noChangeShapeType="1"/>
          </p:cNvSpPr>
          <p:nvPr/>
        </p:nvSpPr>
        <p:spPr bwMode="auto">
          <a:xfrm>
            <a:off x="1787525"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4" name="Rectangle 8">
            <a:extLst>
              <a:ext uri="{FF2B5EF4-FFF2-40B4-BE49-F238E27FC236}">
                <a16:creationId xmlns:a16="http://schemas.microsoft.com/office/drawing/2014/main" id="{E7F5102E-FB33-B842-93D2-88C7FEEDF585}"/>
              </a:ext>
            </a:extLst>
          </p:cNvPr>
          <p:cNvSpPr>
            <a:spLocks noChangeArrowheads="1"/>
          </p:cNvSpPr>
          <p:nvPr/>
        </p:nvSpPr>
        <p:spPr bwMode="auto">
          <a:xfrm>
            <a:off x="3205163" y="4881563"/>
            <a:ext cx="2647950" cy="9509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ko-KR" altLang="en-US" i="1">
                <a:solidFill>
                  <a:schemeClr val="tx1"/>
                </a:solidFill>
                <a:latin typeface="Times" charset="0"/>
                <a:ea typeface="Gulim" charset="0"/>
                <a:cs typeface="Gulim" charset="0"/>
              </a:rPr>
              <a:t>   </a:t>
            </a:r>
            <a:r>
              <a:rPr lang="en-US" altLang="ko-KR" i="1">
                <a:solidFill>
                  <a:schemeClr val="tx1"/>
                </a:solidFill>
                <a:latin typeface="Times" charset="0"/>
                <a:ea typeface="Gulim" charset="0"/>
                <a:cs typeface="Gulim" charset="0"/>
              </a:rPr>
              <a:t>2 Sam 7:4-16</a:t>
            </a:r>
          </a:p>
          <a:p>
            <a:pPr>
              <a:defRPr/>
            </a:pPr>
            <a:r>
              <a:rPr lang="en-US" altLang="ko-KR" i="1">
                <a:solidFill>
                  <a:schemeClr val="tx1"/>
                </a:solidFill>
                <a:latin typeface="Times" charset="0"/>
                <a:ea typeface="Gulim" charset="0"/>
                <a:cs typeface="Gulim" charset="0"/>
              </a:rPr>
              <a:t>1 Taw 17:3-15</a:t>
            </a:r>
          </a:p>
        </p:txBody>
      </p:sp>
      <p:sp>
        <p:nvSpPr>
          <p:cNvPr id="449545" name="Rectangle 9">
            <a:extLst>
              <a:ext uri="{FF2B5EF4-FFF2-40B4-BE49-F238E27FC236}">
                <a16:creationId xmlns:a16="http://schemas.microsoft.com/office/drawing/2014/main" id="{1C2A2B86-9D7D-F640-94AB-BECA41A693F1}"/>
              </a:ext>
            </a:extLst>
          </p:cNvPr>
          <p:cNvSpPr>
            <a:spLocks noChangeArrowheads="1"/>
          </p:cNvSpPr>
          <p:nvPr/>
        </p:nvSpPr>
        <p:spPr bwMode="auto">
          <a:xfrm>
            <a:off x="6134100" y="4914900"/>
            <a:ext cx="2119313"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6" name="Rectangle 10">
            <a:extLst>
              <a:ext uri="{FF2B5EF4-FFF2-40B4-BE49-F238E27FC236}">
                <a16:creationId xmlns:a16="http://schemas.microsoft.com/office/drawing/2014/main" id="{16018C3A-955A-8A41-92F7-DAB4F8FE3EFC}"/>
              </a:ext>
            </a:extLst>
          </p:cNvPr>
          <p:cNvSpPr>
            <a:spLocks noChangeArrowheads="1"/>
          </p:cNvSpPr>
          <p:nvPr/>
        </p:nvSpPr>
        <p:spPr bwMode="auto">
          <a:xfrm>
            <a:off x="776288" y="4899025"/>
            <a:ext cx="1922462" cy="520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altLang="ko-KR" i="1">
                <a:solidFill>
                  <a:schemeClr val="tx1"/>
                </a:solidFill>
                <a:latin typeface="Times" charset="0"/>
                <a:ea typeface="Gulim" charset="0"/>
                <a:cs typeface="Gulim" charset="0"/>
              </a:rPr>
              <a:t>Ul 30:1-10</a:t>
            </a:r>
          </a:p>
        </p:txBody>
      </p:sp>
      <p:sp>
        <p:nvSpPr>
          <p:cNvPr id="449547" name="Rectangle 11">
            <a:extLst>
              <a:ext uri="{FF2B5EF4-FFF2-40B4-BE49-F238E27FC236}">
                <a16:creationId xmlns:a16="http://schemas.microsoft.com/office/drawing/2014/main" id="{F460381D-0C57-DB4D-B260-1A3BDB5C317E}"/>
              </a:ext>
            </a:extLst>
          </p:cNvPr>
          <p:cNvSpPr>
            <a:spLocks noChangeArrowheads="1"/>
          </p:cNvSpPr>
          <p:nvPr/>
        </p:nvSpPr>
        <p:spPr bwMode="auto">
          <a:xfrm>
            <a:off x="654050" y="4113213"/>
            <a:ext cx="7743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4000">
                <a:solidFill>
                  <a:srgbClr val="FAFD00"/>
                </a:solidFill>
                <a:latin typeface="Arial" charset="0"/>
                <a:ea typeface="Gulim" pitchFamily="34" charset="-127"/>
                <a:cs typeface="Gulim" pitchFamily="34" charset="-127"/>
              </a:rPr>
              <a:t>  </a:t>
            </a:r>
            <a:r>
              <a:rPr lang="en-US" altLang="ko-KR" sz="4000">
                <a:solidFill>
                  <a:srgbClr val="FAFD00"/>
                </a:solidFill>
                <a:latin typeface="Arial" charset="0"/>
                <a:ea typeface="Gulim" pitchFamily="34" charset="-127"/>
                <a:cs typeface="Gulim" pitchFamily="34" charset="-127"/>
              </a:rPr>
              <a:t>Tanah          Daud</a:t>
            </a:r>
          </a:p>
        </p:txBody>
      </p:sp>
      <p:sp>
        <p:nvSpPr>
          <p:cNvPr id="449548" name="Rectangle 12">
            <a:extLst>
              <a:ext uri="{FF2B5EF4-FFF2-40B4-BE49-F238E27FC236}">
                <a16:creationId xmlns:a16="http://schemas.microsoft.com/office/drawing/2014/main" id="{C7961141-E236-294C-AB6E-C1E9416A3A42}"/>
              </a:ext>
            </a:extLst>
          </p:cNvPr>
          <p:cNvSpPr>
            <a:spLocks noChangeArrowheads="1"/>
          </p:cNvSpPr>
          <p:nvPr/>
        </p:nvSpPr>
        <p:spPr bwMode="auto">
          <a:xfrm>
            <a:off x="635000" y="3468688"/>
            <a:ext cx="7521575" cy="2355850"/>
          </a:xfrm>
          <a:prstGeom prst="rect">
            <a:avLst/>
          </a:prstGeom>
          <a:noFill/>
          <a:ln w="508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9" name="Oval 13">
            <a:extLst>
              <a:ext uri="{FF2B5EF4-FFF2-40B4-BE49-F238E27FC236}">
                <a16:creationId xmlns:a16="http://schemas.microsoft.com/office/drawing/2014/main" id="{F859BDAA-8626-E14A-BDCC-571B99A026E7}"/>
              </a:ext>
            </a:extLst>
          </p:cNvPr>
          <p:cNvSpPr>
            <a:spLocks noChangeArrowheads="1"/>
          </p:cNvSpPr>
          <p:nvPr/>
        </p:nvSpPr>
        <p:spPr bwMode="auto">
          <a:xfrm>
            <a:off x="2752725" y="4078288"/>
            <a:ext cx="3482975" cy="2084387"/>
          </a:xfrm>
          <a:prstGeom prst="ellipse">
            <a:avLst/>
          </a:prstGeom>
          <a:noFill/>
          <a:ln w="508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50" name="Rectangle 14">
            <a:extLst>
              <a:ext uri="{FF2B5EF4-FFF2-40B4-BE49-F238E27FC236}">
                <a16:creationId xmlns:a16="http://schemas.microsoft.com/office/drawing/2014/main" id="{D943F262-0FE5-DC42-85AC-87A6EFA8392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49551" name="Line 15">
            <a:extLst>
              <a:ext uri="{FF2B5EF4-FFF2-40B4-BE49-F238E27FC236}">
                <a16:creationId xmlns:a16="http://schemas.microsoft.com/office/drawing/2014/main" id="{DBE11455-A40C-474B-8F57-E0022716CA1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64" name="Text Box 94">
            <a:extLst>
              <a:ext uri="{FF2B5EF4-FFF2-40B4-BE49-F238E27FC236}">
                <a16:creationId xmlns:a16="http://schemas.microsoft.com/office/drawing/2014/main" id="{21676B48-8E9C-CD4C-95B1-5DBFFECA31B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9632" name="Rectangle 96">
            <a:extLst>
              <a:ext uri="{FF2B5EF4-FFF2-40B4-BE49-F238E27FC236}">
                <a16:creationId xmlns:a16="http://schemas.microsoft.com/office/drawing/2014/main" id="{15E7B77A-4B36-3448-A203-0B27353C0A48}"/>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25</a:t>
            </a:r>
          </a:p>
        </p:txBody>
      </p:sp>
      <p:sp>
        <p:nvSpPr>
          <p:cNvPr id="53266" name="Text Box 97">
            <a:extLst>
              <a:ext uri="{FF2B5EF4-FFF2-40B4-BE49-F238E27FC236}">
                <a16:creationId xmlns:a16="http://schemas.microsoft.com/office/drawing/2014/main" id="{84A4924C-6E74-C648-A855-1B361EC0C13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49549"/>
                                        </p:tgtEl>
                                        <p:attrNameLst>
                                          <p:attrName>style.visibility</p:attrName>
                                        </p:attrNameLst>
                                      </p:cBhvr>
                                      <p:to>
                                        <p:strVal val="visible"/>
                                      </p:to>
                                    </p:set>
                                    <p:anim calcmode="lin" valueType="num">
                                      <p:cBhvr>
                                        <p:cTn id="7" dur="500" fill="hold"/>
                                        <p:tgtEl>
                                          <p:spTgt spid="449549"/>
                                        </p:tgtEl>
                                        <p:attrNameLst>
                                          <p:attrName>ppt_w</p:attrName>
                                        </p:attrNameLst>
                                      </p:cBhvr>
                                      <p:tavLst>
                                        <p:tav tm="0">
                                          <p:val>
                                            <p:fltVal val="0"/>
                                          </p:val>
                                        </p:tav>
                                        <p:tav tm="100000">
                                          <p:val>
                                            <p:strVal val="#ppt_w"/>
                                          </p:val>
                                        </p:tav>
                                      </p:tavLst>
                                    </p:anim>
                                    <p:anim calcmode="lin" valueType="num">
                                      <p:cBhvr>
                                        <p:cTn id="8" dur="500" fill="hold"/>
                                        <p:tgtEl>
                                          <p:spTgt spid="449549"/>
                                        </p:tgtEl>
                                        <p:attrNameLst>
                                          <p:attrName>ppt_h</p:attrName>
                                        </p:attrNameLst>
                                      </p:cBhvr>
                                      <p:tavLst>
                                        <p:tav tm="0">
                                          <p:val>
                                            <p:fltVal val="0"/>
                                          </p:val>
                                        </p:tav>
                                        <p:tav tm="100000">
                                          <p:val>
                                            <p:strVal val="#ppt_h"/>
                                          </p:val>
                                        </p:tav>
                                      </p:tavLst>
                                    </p:anim>
                                    <p:anim calcmode="lin" valueType="num">
                                      <p:cBhvr>
                                        <p:cTn id="9" dur="500" fill="hold"/>
                                        <p:tgtEl>
                                          <p:spTgt spid="449549"/>
                                        </p:tgtEl>
                                        <p:attrNameLst>
                                          <p:attrName>ppt_x</p:attrName>
                                        </p:attrNameLst>
                                      </p:cBhvr>
                                      <p:tavLst>
                                        <p:tav tm="0">
                                          <p:val>
                                            <p:fltVal val="0.5"/>
                                          </p:val>
                                        </p:tav>
                                        <p:tav tm="100000">
                                          <p:val>
                                            <p:strVal val="#ppt_x"/>
                                          </p:val>
                                        </p:tav>
                                      </p:tavLst>
                                    </p:anim>
                                    <p:anim calcmode="lin" valueType="num">
                                      <p:cBhvr>
                                        <p:cTn id="10" dur="500" fill="hold"/>
                                        <p:tgtEl>
                                          <p:spTgt spid="4495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7" name="Picture 2" descr="Jerusalem area aerial from s, tb q010703">
            <a:extLst>
              <a:ext uri="{FF2B5EF4-FFF2-40B4-BE49-F238E27FC236}">
                <a16:creationId xmlns:a16="http://schemas.microsoft.com/office/drawing/2014/main" id="{9F74E6EF-E0A8-594A-A0CA-BA0F892CFD82}"/>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2">
            <a:extLst>
              <a:ext uri="{FF2B5EF4-FFF2-40B4-BE49-F238E27FC236}">
                <a16:creationId xmlns:a16="http://schemas.microsoft.com/office/drawing/2014/main" id="{91DA7FD4-FF54-7B41-9ED7-C932CA20AF10}"/>
              </a:ext>
            </a:extLst>
          </p:cNvPr>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467" name="Rectangle 3" hidden="1">
            <a:extLst>
              <a:ext uri="{FF2B5EF4-FFF2-40B4-BE49-F238E27FC236}">
                <a16:creationId xmlns:a16="http://schemas.microsoft.com/office/drawing/2014/main" id="{F63692EF-D542-8F4F-81A6-8685C91AE46E}"/>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ko-KR" sz="2800">
                <a:solidFill>
                  <a:schemeClr val="bg1"/>
                </a:solidFill>
                <a:effectLst>
                  <a:outerShdw blurRad="38100" dist="38100" dir="2700000" algn="tl">
                    <a:srgbClr val="DDDDDD"/>
                  </a:outerShdw>
                </a:effectLst>
                <a:ea typeface="Gulim" charset="0"/>
                <a:cs typeface="Gulim" charset="0"/>
              </a:rPr>
              <a:t>Jerusalem area aerial from south</a:t>
            </a:r>
            <a:endParaRPr lang="en-US" altLang="ko-KR">
              <a:effectLst>
                <a:outerShdw blurRad="38100" dist="38100" dir="2700000" algn="tl">
                  <a:srgbClr val="DDDDDD"/>
                </a:outerShdw>
              </a:effectLst>
              <a:ea typeface="Gulim" charset="0"/>
              <a:cs typeface="Gulim" charset="0"/>
            </a:endParaRPr>
          </a:p>
        </p:txBody>
      </p:sp>
      <p:sp>
        <p:nvSpPr>
          <p:cNvPr id="574469" name="AutoShape 5">
            <a:extLst>
              <a:ext uri="{FF2B5EF4-FFF2-40B4-BE49-F238E27FC236}">
                <a16:creationId xmlns:a16="http://schemas.microsoft.com/office/drawing/2014/main" id="{E0B99D28-BF64-1C45-890F-8B24947A014F}"/>
              </a:ext>
            </a:extLst>
          </p:cNvPr>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4470" name="Text Box 6">
            <a:extLst>
              <a:ext uri="{FF2B5EF4-FFF2-40B4-BE49-F238E27FC236}">
                <a16:creationId xmlns:a16="http://schemas.microsoft.com/office/drawing/2014/main" id="{D14EDEAC-6E51-D341-B3E3-A75A5793D5E8}"/>
              </a:ext>
            </a:extLst>
          </p:cNvPr>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4400" b="1">
                <a:solidFill>
                  <a:srgbClr val="FFEA18"/>
                </a:solidFill>
                <a:latin typeface="Comic Sans MS" charset="0"/>
                <a:ea typeface="Gulim" pitchFamily="34" charset="-127"/>
                <a:cs typeface="Gulim" pitchFamily="34" charset="-127"/>
              </a:rPr>
              <a:t>Yerusalem: dari Selatan mendekati bukit Bait Allah</a:t>
            </a:r>
          </a:p>
        </p:txBody>
      </p:sp>
      <p:sp>
        <p:nvSpPr>
          <p:cNvPr id="55302" name="Text Box 7">
            <a:extLst>
              <a:ext uri="{FF2B5EF4-FFF2-40B4-BE49-F238E27FC236}">
                <a16:creationId xmlns:a16="http://schemas.microsoft.com/office/drawing/2014/main" id="{5EFCC534-E9A4-8D46-8E31-4D8A3F435A4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74472" name="Rectangle 8">
            <a:extLst>
              <a:ext uri="{FF2B5EF4-FFF2-40B4-BE49-F238E27FC236}">
                <a16:creationId xmlns:a16="http://schemas.microsoft.com/office/drawing/2014/main" id="{F886AC51-422E-F44B-91AB-7E9D8775B2AC}"/>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574473" name="Rectangle 9">
            <a:extLst>
              <a:ext uri="{FF2B5EF4-FFF2-40B4-BE49-F238E27FC236}">
                <a16:creationId xmlns:a16="http://schemas.microsoft.com/office/drawing/2014/main" id="{7735C8B0-24BD-9748-924D-29463ADC9AB7}"/>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26</a:t>
            </a:r>
          </a:p>
        </p:txBody>
      </p:sp>
      <p:sp>
        <p:nvSpPr>
          <p:cNvPr id="574477" name="Text Box 13">
            <a:extLst>
              <a:ext uri="{FF2B5EF4-FFF2-40B4-BE49-F238E27FC236}">
                <a16:creationId xmlns:a16="http://schemas.microsoft.com/office/drawing/2014/main" id="{82159687-42C5-F24C-85FE-DD79D378F31E}"/>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Sam. 24:18-24; 2 Taw. 3:1</a:t>
            </a:r>
          </a:p>
        </p:txBody>
      </p:sp>
      <p:sp>
        <p:nvSpPr>
          <p:cNvPr id="55306" name="Text Box 15">
            <a:extLst>
              <a:ext uri="{FF2B5EF4-FFF2-40B4-BE49-F238E27FC236}">
                <a16:creationId xmlns:a16="http://schemas.microsoft.com/office/drawing/2014/main" id="{E25464F8-5255-B445-85DF-3ECBD1805899}"/>
              </a:ext>
            </a:extLst>
          </p:cNvPr>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FF"/>
                </a:solidFill>
                <a:latin typeface="Arial" panose="020B0604020202020204" pitchFamily="34" charset="0"/>
                <a:ea typeface="Gulim" panose="020B0600000101010101" pitchFamily="34" charset="-127"/>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490" name="Rectangle 2" hidden="1">
            <a:extLst>
              <a:ext uri="{FF2B5EF4-FFF2-40B4-BE49-F238E27FC236}">
                <a16:creationId xmlns:a16="http://schemas.microsoft.com/office/drawing/2014/main" id="{A5D10F96-0B9A-5349-A68C-F2C2815FB339}"/>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ko-KR" sz="2800">
                <a:solidFill>
                  <a:schemeClr val="bg1"/>
                </a:solidFill>
                <a:effectLst>
                  <a:outerShdw blurRad="38100" dist="38100" dir="2700000" algn="tl">
                    <a:srgbClr val="DDDDDD"/>
                  </a:outerShdw>
                </a:effectLst>
                <a:ea typeface="Gulim" charset="0"/>
                <a:cs typeface="Gulim" charset="0"/>
              </a:rPr>
              <a:t>Old City aerial from north</a:t>
            </a:r>
            <a:endParaRPr lang="en-US" altLang="ko-KR">
              <a:effectLst>
                <a:outerShdw blurRad="38100" dist="38100" dir="2700000" algn="tl">
                  <a:srgbClr val="DDDDDD"/>
                </a:outerShdw>
              </a:effectLst>
              <a:ea typeface="Gulim" charset="0"/>
              <a:cs typeface="Gulim" charset="0"/>
            </a:endParaRPr>
          </a:p>
        </p:txBody>
      </p:sp>
      <p:pic>
        <p:nvPicPr>
          <p:cNvPr id="57346" name="Picture 3" descr="Old City aerial from north2">
            <a:extLst>
              <a:ext uri="{FF2B5EF4-FFF2-40B4-BE49-F238E27FC236}">
                <a16:creationId xmlns:a16="http://schemas.microsoft.com/office/drawing/2014/main" id="{6E78B8C5-A244-E644-87DF-1035380D920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9">
            <a:extLst>
              <a:ext uri="{FF2B5EF4-FFF2-40B4-BE49-F238E27FC236}">
                <a16:creationId xmlns:a16="http://schemas.microsoft.com/office/drawing/2014/main" id="{4D8FB2B0-AE2C-4643-9D47-6515B897C03C}"/>
              </a:ext>
            </a:extLst>
          </p:cNvPr>
          <p:cNvSpPr>
            <a:spLocks noChangeArrowheads="1"/>
          </p:cNvSpPr>
          <p:nvPr/>
        </p:nvSpPr>
        <p:spPr bwMode="auto">
          <a:xfrm>
            <a:off x="439738" y="4970463"/>
            <a:ext cx="8353425" cy="14747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5493" name="Text Box 5">
            <a:extLst>
              <a:ext uri="{FF2B5EF4-FFF2-40B4-BE49-F238E27FC236}">
                <a16:creationId xmlns:a16="http://schemas.microsoft.com/office/drawing/2014/main" id="{BE1AD537-4814-DC41-99D2-63ADFE7F30C5}"/>
              </a:ext>
            </a:extLst>
          </p:cNvPr>
          <p:cNvSpPr txBox="1">
            <a:spLocks noChangeArrowheads="1"/>
          </p:cNvSpPr>
          <p:nvPr/>
        </p:nvSpPr>
        <p:spPr bwMode="auto">
          <a:xfrm>
            <a:off x="249238" y="4865688"/>
            <a:ext cx="8640762"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4400" b="1">
                <a:solidFill>
                  <a:srgbClr val="FFEA18"/>
                </a:solidFill>
                <a:latin typeface="Comic Sans MS" charset="0"/>
                <a:ea typeface="Gulim" pitchFamily="34" charset="-127"/>
                <a:cs typeface="Gulim" pitchFamily="34" charset="-127"/>
              </a:rPr>
              <a:t>Bukit Bait Allah: Titik Fokus Global Kota Yerusalem</a:t>
            </a:r>
          </a:p>
        </p:txBody>
      </p:sp>
      <p:sp>
        <p:nvSpPr>
          <p:cNvPr id="57349" name="Text Box 6">
            <a:extLst>
              <a:ext uri="{FF2B5EF4-FFF2-40B4-BE49-F238E27FC236}">
                <a16:creationId xmlns:a16="http://schemas.microsoft.com/office/drawing/2014/main" id="{9DB30D98-D300-7946-867E-B0CCC509119F}"/>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75495" name="Rectangle 7">
            <a:extLst>
              <a:ext uri="{FF2B5EF4-FFF2-40B4-BE49-F238E27FC236}">
                <a16:creationId xmlns:a16="http://schemas.microsoft.com/office/drawing/2014/main" id="{826D572A-4F83-F941-A1BA-841F766E13EC}"/>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575496" name="Rectangle 8">
            <a:extLst>
              <a:ext uri="{FF2B5EF4-FFF2-40B4-BE49-F238E27FC236}">
                <a16:creationId xmlns:a16="http://schemas.microsoft.com/office/drawing/2014/main" id="{1C0C2DF0-2C2B-B448-80BC-6E6FBFA1DBFA}"/>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27</a:t>
            </a:r>
          </a:p>
        </p:txBody>
      </p:sp>
      <p:sp>
        <p:nvSpPr>
          <p:cNvPr id="575499" name="Text Box 11">
            <a:extLst>
              <a:ext uri="{FF2B5EF4-FFF2-40B4-BE49-F238E27FC236}">
                <a16:creationId xmlns:a16="http://schemas.microsoft.com/office/drawing/2014/main" id="{BA0655FB-EBB3-D944-8A4F-622788FD0791}"/>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Sam. 24:18-24; 2 Taw. 3:1</a:t>
            </a:r>
          </a:p>
        </p:txBody>
      </p:sp>
      <p:sp>
        <p:nvSpPr>
          <p:cNvPr id="575500" name="AutoShape 12">
            <a:extLst>
              <a:ext uri="{FF2B5EF4-FFF2-40B4-BE49-F238E27FC236}">
                <a16:creationId xmlns:a16="http://schemas.microsoft.com/office/drawing/2014/main" id="{9C76919D-3045-BF41-9CA4-33680F90FBAB}"/>
              </a:ext>
            </a:extLst>
          </p:cNvPr>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E8AD2958-9712-984B-B967-3A73197AE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5AA6F6B6-51CE-B941-8708-192140BE08D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606212" name="Rectangle 4">
            <a:extLst>
              <a:ext uri="{FF2B5EF4-FFF2-40B4-BE49-F238E27FC236}">
                <a16:creationId xmlns:a16="http://schemas.microsoft.com/office/drawing/2014/main" id="{43A703C8-5B7D-094A-B19A-833542A6B184}"/>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606213" name="Rectangle 5">
            <a:extLst>
              <a:ext uri="{FF2B5EF4-FFF2-40B4-BE49-F238E27FC236}">
                <a16:creationId xmlns:a16="http://schemas.microsoft.com/office/drawing/2014/main" id="{5EFFFA37-5583-B046-8CED-44B28A62CCCD}"/>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28</a:t>
            </a:r>
          </a:p>
        </p:txBody>
      </p:sp>
      <p:sp>
        <p:nvSpPr>
          <p:cNvPr id="606214" name="Rectangle 6">
            <a:extLst>
              <a:ext uri="{FF2B5EF4-FFF2-40B4-BE49-F238E27FC236}">
                <a16:creationId xmlns:a16="http://schemas.microsoft.com/office/drawing/2014/main" id="{E7879CAD-B56A-3A49-BE4B-B0C01984B1D4}"/>
              </a:ext>
            </a:extLst>
          </p:cNvPr>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algn="ctr">
              <a:defRPr/>
            </a:pPr>
            <a:r>
              <a:rPr lang="en-US" altLang="ko-KR" sz="1400" b="1">
                <a:solidFill>
                  <a:schemeClr val="tx1"/>
                </a:solidFill>
                <a:effectLst>
                  <a:outerShdw blurRad="38100" dist="38100" dir="2700000" algn="tl">
                    <a:srgbClr val="000000"/>
                  </a:outerShdw>
                </a:effectLst>
                <a:latin typeface="Comic Sans MS" charset="0"/>
                <a:ea typeface="Gulim" charset="0"/>
                <a:cs typeface="Gulim" charset="0"/>
              </a:rPr>
              <a:t>5</a:t>
            </a:r>
            <a:endParaRPr lang="en-US" altLang="ko-KR" sz="1000" b="1">
              <a:solidFill>
                <a:schemeClr val="tx1"/>
              </a:solidFill>
              <a:effectLst>
                <a:outerShdw blurRad="38100" dist="38100" dir="2700000" algn="tl">
                  <a:srgbClr val="000000"/>
                </a:outerShdw>
              </a:effectLst>
              <a:latin typeface="Comic Sans MS" charset="0"/>
              <a:ea typeface="Gulim" charset="0"/>
              <a:cs typeface="Gulim" charset="0"/>
            </a:endParaRPr>
          </a:p>
        </p:txBody>
      </p:sp>
      <p:grpSp>
        <p:nvGrpSpPr>
          <p:cNvPr id="2" name="Group 7">
            <a:extLst>
              <a:ext uri="{FF2B5EF4-FFF2-40B4-BE49-F238E27FC236}">
                <a16:creationId xmlns:a16="http://schemas.microsoft.com/office/drawing/2014/main" id="{2566E62B-F158-EA4F-A8DC-10CAE9B16B0B}"/>
              </a:ext>
            </a:extLst>
          </p:cNvPr>
          <p:cNvGrpSpPr>
            <a:grpSpLocks/>
          </p:cNvGrpSpPr>
          <p:nvPr/>
        </p:nvGrpSpPr>
        <p:grpSpPr bwMode="auto">
          <a:xfrm>
            <a:off x="3175" y="2684463"/>
            <a:ext cx="9136063" cy="3232150"/>
            <a:chOff x="2" y="1691"/>
            <a:chExt cx="5755" cy="2036"/>
          </a:xfrm>
        </p:grpSpPr>
        <p:sp>
          <p:nvSpPr>
            <p:cNvPr id="59415" name="Rectangle 8" descr="Cork">
              <a:extLst>
                <a:ext uri="{FF2B5EF4-FFF2-40B4-BE49-F238E27FC236}">
                  <a16:creationId xmlns:a16="http://schemas.microsoft.com/office/drawing/2014/main" id="{3A23E870-C983-6144-9ACF-80FA65C06A18}"/>
                </a:ext>
              </a:extLst>
            </p:cNvPr>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6" name="AutoShape 9" descr="Cork">
              <a:extLst>
                <a:ext uri="{FF2B5EF4-FFF2-40B4-BE49-F238E27FC236}">
                  <a16:creationId xmlns:a16="http://schemas.microsoft.com/office/drawing/2014/main" id="{8D175E74-0408-9345-9871-1F7495EEB09D}"/>
                </a:ext>
              </a:extLst>
            </p:cNvPr>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7" name="AutoShape 10" descr="Cork">
              <a:extLst>
                <a:ext uri="{FF2B5EF4-FFF2-40B4-BE49-F238E27FC236}">
                  <a16:creationId xmlns:a16="http://schemas.microsoft.com/office/drawing/2014/main" id="{01673EF4-EB39-A442-B10F-CFC382CD7AFD}"/>
                </a:ext>
              </a:extLst>
            </p:cNvPr>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8" name="AutoShape 11" descr="Cork">
              <a:extLst>
                <a:ext uri="{FF2B5EF4-FFF2-40B4-BE49-F238E27FC236}">
                  <a16:creationId xmlns:a16="http://schemas.microsoft.com/office/drawing/2014/main" id="{5D4C971E-804B-4C44-B556-2580B8B4E33A}"/>
                </a:ext>
              </a:extLst>
            </p:cNvPr>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9" name="AutoShape 12" descr="Cork">
              <a:extLst>
                <a:ext uri="{FF2B5EF4-FFF2-40B4-BE49-F238E27FC236}">
                  <a16:creationId xmlns:a16="http://schemas.microsoft.com/office/drawing/2014/main" id="{9761448D-7303-254F-B57F-1701393C0C84}"/>
                </a:ext>
              </a:extLst>
            </p:cNvPr>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20" name="Rectangle 13" descr="Cork">
              <a:extLst>
                <a:ext uri="{FF2B5EF4-FFF2-40B4-BE49-F238E27FC236}">
                  <a16:creationId xmlns:a16="http://schemas.microsoft.com/office/drawing/2014/main" id="{920CD751-3571-B74C-AFD8-27CF052EA6BB}"/>
                </a:ext>
              </a:extLst>
            </p:cNvPr>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21" name="Rectangle 14" descr="Cork">
              <a:extLst>
                <a:ext uri="{FF2B5EF4-FFF2-40B4-BE49-F238E27FC236}">
                  <a16:creationId xmlns:a16="http://schemas.microsoft.com/office/drawing/2014/main" id="{6F2DECB4-6BC6-534F-A554-700F9D14DC66}"/>
                </a:ext>
              </a:extLst>
            </p:cNvPr>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06225" name="Text Box 17">
            <a:extLst>
              <a:ext uri="{FF2B5EF4-FFF2-40B4-BE49-F238E27FC236}">
                <a16:creationId xmlns:a16="http://schemas.microsoft.com/office/drawing/2014/main" id="{D0BB0904-8D25-CE49-ADD5-8B9599769EFB}"/>
              </a:ext>
            </a:extLst>
          </p:cNvPr>
          <p:cNvSpPr txBox="1">
            <a:spLocks noChangeArrowheads="1"/>
          </p:cNvSpPr>
          <p:nvPr/>
        </p:nvSpPr>
        <p:spPr bwMode="auto">
          <a:xfrm>
            <a:off x="619125" y="376555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rgbClr val="FFFFFF"/>
                </a:solidFill>
                <a:ea typeface="Gulim" panose="020B0600000101010101" pitchFamily="34" charset="-127"/>
              </a:rPr>
              <a:t>Tempat pengirikan Araunah…</a:t>
            </a:r>
          </a:p>
        </p:txBody>
      </p:sp>
      <p:sp>
        <p:nvSpPr>
          <p:cNvPr id="606226" name="Text Box 18">
            <a:extLst>
              <a:ext uri="{FF2B5EF4-FFF2-40B4-BE49-F238E27FC236}">
                <a16:creationId xmlns:a16="http://schemas.microsoft.com/office/drawing/2014/main" id="{A79E1A93-6EB1-084B-9801-1CBDBE3598A2}"/>
              </a:ext>
            </a:extLst>
          </p:cNvPr>
          <p:cNvSpPr txBox="1">
            <a:spLocks noChangeArrowheads="1"/>
          </p:cNvSpPr>
          <p:nvPr/>
        </p:nvSpPr>
        <p:spPr bwMode="auto">
          <a:xfrm>
            <a:off x="841375" y="4765675"/>
            <a:ext cx="7586663"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200" b="1" dirty="0" err="1">
                <a:solidFill>
                  <a:schemeClr val="tx1"/>
                </a:solidFill>
                <a:latin typeface="Comic Sans MS" charset="0"/>
                <a:ea typeface="Gulim" pitchFamily="34" charset="-127"/>
                <a:cs typeface="Gulim" pitchFamily="34" charset="-127"/>
              </a:rPr>
              <a:t>Untuk</a:t>
            </a:r>
            <a:r>
              <a:rPr lang="en-US" altLang="ko-KR" sz="3200" b="1" dirty="0">
                <a:solidFill>
                  <a:schemeClr val="tx1"/>
                </a:solidFill>
                <a:latin typeface="Comic Sans MS" charset="0"/>
                <a:ea typeface="Gulim" pitchFamily="34" charset="-127"/>
                <a:cs typeface="Gulim" pitchFamily="34" charset="-127"/>
              </a:rPr>
              <a:t> </a:t>
            </a:r>
            <a:r>
              <a:rPr lang="en-US" altLang="ko-KR" sz="3200" b="1" dirty="0" err="1">
                <a:solidFill>
                  <a:schemeClr val="tx1"/>
                </a:solidFill>
                <a:latin typeface="Comic Sans MS" charset="0"/>
                <a:ea typeface="Gulim" pitchFamily="34" charset="-127"/>
                <a:cs typeface="Gulim" pitchFamily="34" charset="-127"/>
              </a:rPr>
              <a:t>membangun</a:t>
            </a:r>
            <a:r>
              <a:rPr lang="en-US" altLang="ko-KR" sz="3200" b="1" dirty="0">
                <a:solidFill>
                  <a:schemeClr val="tx1"/>
                </a:solidFill>
                <a:latin typeface="Comic Sans MS" charset="0"/>
                <a:ea typeface="Gulim" pitchFamily="34" charset="-127"/>
                <a:cs typeface="Gulim" pitchFamily="34" charset="-127"/>
              </a:rPr>
              <a:t> Bait </a:t>
            </a:r>
            <a:r>
              <a:rPr lang="en-US" altLang="ko-KR" sz="3200" b="1" dirty="0" err="1">
                <a:solidFill>
                  <a:schemeClr val="tx1"/>
                </a:solidFill>
                <a:latin typeface="Comic Sans MS" charset="0"/>
                <a:ea typeface="Gulim" pitchFamily="34" charset="-127"/>
                <a:cs typeface="Gulim" pitchFamily="34" charset="-127"/>
              </a:rPr>
              <a:t>bagi</a:t>
            </a:r>
            <a:r>
              <a:rPr lang="en-US" altLang="ko-KR" sz="3200" b="1" dirty="0">
                <a:solidFill>
                  <a:schemeClr val="tx1"/>
                </a:solidFill>
                <a:latin typeface="Comic Sans MS" charset="0"/>
                <a:ea typeface="Gulim" pitchFamily="34" charset="-127"/>
                <a:cs typeface="Gulim" pitchFamily="34" charset="-127"/>
              </a:rPr>
              <a:t> </a:t>
            </a:r>
            <a:r>
              <a:rPr lang="en-US" altLang="ko-KR" sz="3200" b="1" dirty="0" err="1">
                <a:solidFill>
                  <a:schemeClr val="tx1"/>
                </a:solidFill>
                <a:latin typeface="Comic Sans MS" charset="0"/>
                <a:ea typeface="Gulim" pitchFamily="34" charset="-127"/>
                <a:cs typeface="Gulim" pitchFamily="34" charset="-127"/>
              </a:rPr>
              <a:t>Tuhan</a:t>
            </a:r>
            <a:r>
              <a:rPr lang="en-US" altLang="ko-KR" sz="3200" b="1" dirty="0">
                <a:solidFill>
                  <a:schemeClr val="tx1"/>
                </a:solidFill>
                <a:latin typeface="Comic Sans MS" charset="0"/>
                <a:ea typeface="Gulim" pitchFamily="34" charset="-127"/>
                <a:cs typeface="Gulim" pitchFamily="34" charset="-127"/>
              </a:rPr>
              <a:t>!</a:t>
            </a:r>
          </a:p>
        </p:txBody>
      </p:sp>
      <p:sp>
        <p:nvSpPr>
          <p:cNvPr id="606227" name="Text Box 19">
            <a:extLst>
              <a:ext uri="{FF2B5EF4-FFF2-40B4-BE49-F238E27FC236}">
                <a16:creationId xmlns:a16="http://schemas.microsoft.com/office/drawing/2014/main" id="{B2D61AB7-176B-044C-A139-C9AAD44539BE}"/>
              </a:ext>
            </a:extLst>
          </p:cNvPr>
          <p:cNvSpPr txBox="1">
            <a:spLocks noChangeArrowheads="1"/>
          </p:cNvSpPr>
          <p:nvPr/>
        </p:nvSpPr>
        <p:spPr bwMode="auto">
          <a:xfrm>
            <a:off x="955675" y="4262438"/>
            <a:ext cx="701040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chemeClr val="tx1"/>
                </a:solidFill>
                <a:ea typeface="Gulim" panose="020B0600000101010101" pitchFamily="34" charset="-127"/>
              </a:rPr>
              <a:t>Daud membelinya…</a:t>
            </a:r>
          </a:p>
        </p:txBody>
      </p:sp>
      <p:sp>
        <p:nvSpPr>
          <p:cNvPr id="606228" name="Text Box 20">
            <a:extLst>
              <a:ext uri="{FF2B5EF4-FFF2-40B4-BE49-F238E27FC236}">
                <a16:creationId xmlns:a16="http://schemas.microsoft.com/office/drawing/2014/main" id="{9CDE1AF4-4268-954C-BB76-2AED2BE16B48}"/>
              </a:ext>
            </a:extLst>
          </p:cNvPr>
          <p:cNvSpPr txBox="1">
            <a:spLocks noChangeArrowheads="1"/>
          </p:cNvSpPr>
          <p:nvPr/>
        </p:nvSpPr>
        <p:spPr bwMode="auto">
          <a:xfrm>
            <a:off x="1136650" y="5670550"/>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ko-KR" sz="4400" b="1">
                <a:solidFill>
                  <a:srgbClr val="FFEA18"/>
                </a:solidFill>
                <a:latin typeface="Comic Sans MS" charset="0"/>
                <a:ea typeface="Gulim" pitchFamily="34" charset="-127"/>
                <a:cs typeface="Gulim" pitchFamily="34" charset="-127"/>
              </a:rPr>
              <a:t>Di puncak Bukit Moria!</a:t>
            </a:r>
          </a:p>
        </p:txBody>
      </p:sp>
      <p:sp>
        <p:nvSpPr>
          <p:cNvPr id="606230" name="Text Box 22">
            <a:extLst>
              <a:ext uri="{FF2B5EF4-FFF2-40B4-BE49-F238E27FC236}">
                <a16:creationId xmlns:a16="http://schemas.microsoft.com/office/drawing/2014/main" id="{94BE3FBE-EA2F-AD4B-B024-5D6FD0E4A320}"/>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Sam. 24:18-24; 2 Taw. 3:1</a:t>
            </a:r>
          </a:p>
        </p:txBody>
      </p:sp>
      <p:grpSp>
        <p:nvGrpSpPr>
          <p:cNvPr id="3" name="Group 23">
            <a:extLst>
              <a:ext uri="{FF2B5EF4-FFF2-40B4-BE49-F238E27FC236}">
                <a16:creationId xmlns:a16="http://schemas.microsoft.com/office/drawing/2014/main" id="{F6B09133-B54C-9248-84A1-518C2A73A208}"/>
              </a:ext>
            </a:extLst>
          </p:cNvPr>
          <p:cNvGrpSpPr>
            <a:grpSpLocks/>
          </p:cNvGrpSpPr>
          <p:nvPr/>
        </p:nvGrpSpPr>
        <p:grpSpPr bwMode="auto">
          <a:xfrm>
            <a:off x="4710113" y="1290638"/>
            <a:ext cx="3538537" cy="2419350"/>
            <a:chOff x="1020" y="800"/>
            <a:chExt cx="4056" cy="2875"/>
          </a:xfrm>
        </p:grpSpPr>
        <p:grpSp>
          <p:nvGrpSpPr>
            <p:cNvPr id="59406" name="Group 24">
              <a:extLst>
                <a:ext uri="{FF2B5EF4-FFF2-40B4-BE49-F238E27FC236}">
                  <a16:creationId xmlns:a16="http://schemas.microsoft.com/office/drawing/2014/main" id="{B669EB18-7E7A-4840-9E3C-71A1F5B79316}"/>
                </a:ext>
              </a:extLst>
            </p:cNvPr>
            <p:cNvGrpSpPr>
              <a:grpSpLocks/>
            </p:cNvGrpSpPr>
            <p:nvPr/>
          </p:nvGrpSpPr>
          <p:grpSpPr bwMode="auto">
            <a:xfrm>
              <a:off x="1064" y="1272"/>
              <a:ext cx="3622" cy="2044"/>
              <a:chOff x="1064" y="1272"/>
              <a:chExt cx="3622" cy="2044"/>
            </a:xfrm>
          </p:grpSpPr>
          <p:sp>
            <p:nvSpPr>
              <p:cNvPr id="606233" name="Rectangle 25">
                <a:extLst>
                  <a:ext uri="{FF2B5EF4-FFF2-40B4-BE49-F238E27FC236}">
                    <a16:creationId xmlns:a16="http://schemas.microsoft.com/office/drawing/2014/main" id="{EAE764EB-D142-E74C-897B-AE449119D27C}"/>
                  </a:ext>
                </a:extLst>
              </p:cNvPr>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4" name="Rectangle 26">
                <a:extLst>
                  <a:ext uri="{FF2B5EF4-FFF2-40B4-BE49-F238E27FC236}">
                    <a16:creationId xmlns:a16="http://schemas.microsoft.com/office/drawing/2014/main" id="{05DD142C-19FF-044B-9CC0-DED27B74046B}"/>
                  </a:ext>
                </a:extLst>
              </p:cNvPr>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5" name="Rectangle 27">
                <a:extLst>
                  <a:ext uri="{FF2B5EF4-FFF2-40B4-BE49-F238E27FC236}">
                    <a16:creationId xmlns:a16="http://schemas.microsoft.com/office/drawing/2014/main" id="{D7257C63-E72A-BC49-83B6-DD1BEC524233}"/>
                  </a:ext>
                </a:extLst>
              </p:cNvPr>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6" name="Rectangle 28">
                <a:extLst>
                  <a:ext uri="{FF2B5EF4-FFF2-40B4-BE49-F238E27FC236}">
                    <a16:creationId xmlns:a16="http://schemas.microsoft.com/office/drawing/2014/main" id="{FE0DEE7C-2F4E-0145-83B3-FF31C6F61FB0}"/>
                  </a:ext>
                </a:extLst>
              </p:cNvPr>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7" name="Rectangle 29">
                <a:extLst>
                  <a:ext uri="{FF2B5EF4-FFF2-40B4-BE49-F238E27FC236}">
                    <a16:creationId xmlns:a16="http://schemas.microsoft.com/office/drawing/2014/main" id="{936EC409-BB4E-8248-80CE-D2BA8793822E}"/>
                  </a:ext>
                </a:extLst>
              </p:cNvPr>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8" name="Rectangle 30">
                <a:extLst>
                  <a:ext uri="{FF2B5EF4-FFF2-40B4-BE49-F238E27FC236}">
                    <a16:creationId xmlns:a16="http://schemas.microsoft.com/office/drawing/2014/main" id="{74012AB7-9631-A240-BAA8-964D20525AE2}"/>
                  </a:ext>
                </a:extLst>
              </p:cNvPr>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9" name="Rectangle 31">
                <a:extLst>
                  <a:ext uri="{FF2B5EF4-FFF2-40B4-BE49-F238E27FC236}">
                    <a16:creationId xmlns:a16="http://schemas.microsoft.com/office/drawing/2014/main" id="{2A623400-6F32-2740-8F48-6584314BAD98}"/>
                  </a:ext>
                </a:extLst>
              </p:cNvPr>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pic>
          <p:nvPicPr>
            <p:cNvPr id="606240" name="Picture 32">
              <a:extLst>
                <a:ext uri="{FF2B5EF4-FFF2-40B4-BE49-F238E27FC236}">
                  <a16:creationId xmlns:a16="http://schemas.microsoft.com/office/drawing/2014/main" id="{E654A162-B7BC-4A4E-B818-A0051B8DDF16}"/>
                </a:ext>
              </a:extLst>
            </p:cNvPr>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pic>
        <p:nvPicPr>
          <p:cNvPr id="606241" name="Picture 33">
            <a:extLst>
              <a:ext uri="{FF2B5EF4-FFF2-40B4-BE49-F238E27FC236}">
                <a16:creationId xmlns:a16="http://schemas.microsoft.com/office/drawing/2014/main" id="{183DF348-D118-EF42-ADB1-2C66F5B49F1A}"/>
              </a:ext>
            </a:extLst>
          </p:cNvPr>
          <p:cNvPicPr>
            <a:picLocks noChangeAspect="1" noChangeArrowheads="1"/>
          </p:cNvPicPr>
          <p:nvPr/>
        </p:nvPicPr>
        <p:blipFill>
          <a:blip r:embed="rId6"/>
          <a:srcRect t="1813" b="18773"/>
          <a:stretch>
            <a:fillRect/>
          </a:stretch>
        </p:blipFill>
        <p:spPr bwMode="auto">
          <a:xfrm>
            <a:off x="493713" y="522288"/>
            <a:ext cx="4559300" cy="27130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06241"/>
                                        </p:tgtEl>
                                        <p:attrNameLst>
                                          <p:attrName>style.visibility</p:attrName>
                                        </p:attrNameLst>
                                      </p:cBhvr>
                                      <p:to>
                                        <p:strVal val="visible"/>
                                      </p:to>
                                    </p:set>
                                    <p:animEffect transition="in" filter="dissolve">
                                      <p:cBhvr>
                                        <p:cTn id="17" dur="500"/>
                                        <p:tgtEl>
                                          <p:spTgt spid="606241"/>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dissolve">
                                      <p:cBhvr>
                                        <p:cTn id="21" dur="5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dissolve">
                                      <p:cBhvr>
                                        <p:cTn id="31" dur="500"/>
                                        <p:tgtEl>
                                          <p:spTgt spid="606226"/>
                                        </p:tgtEl>
                                      </p:cBhvr>
                                    </p:animEffect>
                                  </p:childTnLst>
                                </p:cTn>
                              </p:par>
                            </p:childTnLst>
                          </p:cTn>
                        </p:par>
                        <p:par>
                          <p:cTn id="32" fill="hold" nodeType="afterGroup">
                            <p:stCondLst>
                              <p:cond delay="5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5" grpId="0" autoUpdateAnimBg="0"/>
      <p:bldP spid="606226" grpId="0" autoUpdateAnimBg="0"/>
      <p:bldP spid="606227" grpId="0" autoUpdateAnimBg="0"/>
      <p:bldP spid="60622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Line 53">
            <a:extLst>
              <a:ext uri="{FF2B5EF4-FFF2-40B4-BE49-F238E27FC236}">
                <a16:creationId xmlns:a16="http://schemas.microsoft.com/office/drawing/2014/main" id="{BC0BFAB8-A395-354D-9AA5-04165CE943FD}"/>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6" name="Rectangle 55">
            <a:extLst>
              <a:ext uri="{FF2B5EF4-FFF2-40B4-BE49-F238E27FC236}">
                <a16:creationId xmlns:a16="http://schemas.microsoft.com/office/drawing/2014/main" id="{9CAE7F77-C4D3-3F40-A8B8-EF9E6974EABA}"/>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6147" name="Rectangle 57">
            <a:extLst>
              <a:ext uri="{FF2B5EF4-FFF2-40B4-BE49-F238E27FC236}">
                <a16:creationId xmlns:a16="http://schemas.microsoft.com/office/drawing/2014/main" id="{ADD7D30C-DE15-9448-923C-7762C2BFB4BA}"/>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1282" name="Line 66">
            <a:extLst>
              <a:ext uri="{FF2B5EF4-FFF2-40B4-BE49-F238E27FC236}">
                <a16:creationId xmlns:a16="http://schemas.microsoft.com/office/drawing/2014/main" id="{4338D09C-F726-7D43-BC1E-5615029A4BB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1283" name="Rectangle 67">
            <a:extLst>
              <a:ext uri="{FF2B5EF4-FFF2-40B4-BE49-F238E27FC236}">
                <a16:creationId xmlns:a16="http://schemas.microsoft.com/office/drawing/2014/main" id="{7DEC1529-0370-8C41-BA47-D734725BFAA5}"/>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0" name="Text Box 221">
            <a:extLst>
              <a:ext uri="{FF2B5EF4-FFF2-40B4-BE49-F238E27FC236}">
                <a16:creationId xmlns:a16="http://schemas.microsoft.com/office/drawing/2014/main" id="{BA26DAA4-18CD-9640-AA29-968315369555}"/>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21438" name="Text Box 222">
            <a:extLst>
              <a:ext uri="{FF2B5EF4-FFF2-40B4-BE49-F238E27FC236}">
                <a16:creationId xmlns:a16="http://schemas.microsoft.com/office/drawing/2014/main" id="{AF913201-35EC-F146-B972-7741BB6C8943}"/>
              </a:ext>
            </a:extLst>
          </p:cNvPr>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altLang="ko-KR" sz="1400" b="1">
                <a:solidFill>
                  <a:schemeClr val="tx1"/>
                </a:solidFill>
                <a:ea typeface="Gulim" charset="0"/>
                <a:cs typeface="Gulim" charset="0"/>
              </a:rPr>
              <a:t>Yosua. 14:5; 24:29; Hakim-hakim. 17:6</a:t>
            </a:r>
            <a:endParaRPr lang="en-US" altLang="ko-KR" sz="1400" b="1" u="sng">
              <a:solidFill>
                <a:srgbClr val="000000"/>
              </a:solidFill>
              <a:latin typeface="Geneva" charset="0"/>
              <a:ea typeface="Gulim" charset="0"/>
              <a:cs typeface="Gulim" charset="0"/>
            </a:endParaRPr>
          </a:p>
        </p:txBody>
      </p:sp>
      <p:sp>
        <p:nvSpPr>
          <p:cNvPr id="6152" name="Text Box 224">
            <a:extLst>
              <a:ext uri="{FF2B5EF4-FFF2-40B4-BE49-F238E27FC236}">
                <a16:creationId xmlns:a16="http://schemas.microsoft.com/office/drawing/2014/main" id="{A2A47649-32AD-B149-B91F-749F920FB20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6153" name="Text Box 225">
            <a:extLst>
              <a:ext uri="{FF2B5EF4-FFF2-40B4-BE49-F238E27FC236}">
                <a16:creationId xmlns:a16="http://schemas.microsoft.com/office/drawing/2014/main" id="{0A13456B-D5AD-6143-B4ED-6A6F33305D45}"/>
              </a:ext>
            </a:extLst>
          </p:cNvPr>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521442" name="Rectangle 226">
            <a:extLst>
              <a:ext uri="{FF2B5EF4-FFF2-40B4-BE49-F238E27FC236}">
                <a16:creationId xmlns:a16="http://schemas.microsoft.com/office/drawing/2014/main" id="{4C3AAFCE-D391-3A44-93D1-2E1387008D05}"/>
              </a:ext>
            </a:extLst>
          </p:cNvPr>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02</a:t>
            </a:r>
          </a:p>
        </p:txBody>
      </p:sp>
      <p:pic>
        <p:nvPicPr>
          <p:cNvPr id="521443" name="Picture 227" descr="Northern Negev wadis aerial">
            <a:extLst>
              <a:ext uri="{FF2B5EF4-FFF2-40B4-BE49-F238E27FC236}">
                <a16:creationId xmlns:a16="http://schemas.microsoft.com/office/drawing/2014/main" id="{8F0696DA-0477-9045-B184-F2B494393004}"/>
              </a:ext>
            </a:extLst>
          </p:cNvPr>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a:extLst>
              <a:ext uri="{FF2B5EF4-FFF2-40B4-BE49-F238E27FC236}">
                <a16:creationId xmlns:a16="http://schemas.microsoft.com/office/drawing/2014/main" id="{C66CA6B7-1BC0-EC4F-9782-4650068AD837}"/>
              </a:ext>
            </a:extLst>
          </p:cNvPr>
          <p:cNvSpPr txBox="1">
            <a:spLocks noChangeArrowheads="1"/>
          </p:cNvSpPr>
          <p:nvPr/>
        </p:nvSpPr>
        <p:spPr bwMode="auto">
          <a:xfrm>
            <a:off x="609600" y="1597025"/>
            <a:ext cx="8191500" cy="485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altLang="ko-KR" sz="4800" b="1">
                <a:solidFill>
                  <a:srgbClr val="FFFF00"/>
                </a:solidFill>
                <a:ea typeface="Gulim" charset="0"/>
                <a:cs typeface="Gulim" charset="0"/>
              </a:rPr>
              <a:t>Tanah ditaklukkan.</a:t>
            </a:r>
          </a:p>
          <a:p>
            <a:pPr algn="ctr">
              <a:spcBef>
                <a:spcPct val="50000"/>
              </a:spcBef>
              <a:defRPr/>
            </a:pPr>
            <a:r>
              <a:rPr lang="en-US" altLang="ko-KR" sz="4800" b="1">
                <a:solidFill>
                  <a:srgbClr val="FFFF00"/>
                </a:solidFill>
                <a:ea typeface="Gulim" charset="0"/>
                <a:cs typeface="Gulim" charset="0"/>
              </a:rPr>
              <a:t>Tanah dibagi-bagikan.</a:t>
            </a:r>
          </a:p>
          <a:p>
            <a:pPr algn="ctr">
              <a:spcBef>
                <a:spcPct val="50000"/>
              </a:spcBef>
              <a:defRPr/>
            </a:pPr>
            <a:r>
              <a:rPr lang="en-US" altLang="ko-KR" sz="4800" b="1">
                <a:solidFill>
                  <a:srgbClr val="FFFF00"/>
                </a:solidFill>
                <a:ea typeface="Gulim" charset="0"/>
                <a:cs typeface="Gulim" charset="0"/>
              </a:rPr>
              <a:t>Yosua wafat.</a:t>
            </a:r>
          </a:p>
          <a:p>
            <a:pPr algn="ctr">
              <a:spcBef>
                <a:spcPct val="50000"/>
              </a:spcBef>
              <a:defRPr/>
            </a:pPr>
            <a:r>
              <a:rPr lang="en-US" altLang="ko-KR" sz="4800" b="1" i="1" u="sng">
                <a:solidFill>
                  <a:srgbClr val="25F7FA"/>
                </a:solidFill>
                <a:ea typeface="Gulim" charset="0"/>
                <a:cs typeface="Gulim" charset="0"/>
              </a:rPr>
              <a:t>Tidak ada pemimpin nasional terkemuka!</a:t>
            </a:r>
            <a:endParaRPr lang="en-US" altLang="ko-KR" sz="4800" b="1">
              <a:solidFill>
                <a:srgbClr val="FFFF00"/>
              </a:solidFill>
              <a:ea typeface="Gulim" charset="0"/>
              <a:cs typeface="Gulim" charset="0"/>
            </a:endParaRPr>
          </a:p>
        </p:txBody>
      </p:sp>
      <p:sp>
        <p:nvSpPr>
          <p:cNvPr id="521435" name="Text Box 219">
            <a:extLst>
              <a:ext uri="{FF2B5EF4-FFF2-40B4-BE49-F238E27FC236}">
                <a16:creationId xmlns:a16="http://schemas.microsoft.com/office/drawing/2014/main" id="{883F5D1A-69C2-E54C-B206-8831FDF059D6}"/>
              </a:ext>
            </a:extLst>
          </p:cNvPr>
          <p:cNvSpPr txBox="1">
            <a:spLocks noChangeArrowheads="1"/>
          </p:cNvSpPr>
          <p:nvPr/>
        </p:nvSpPr>
        <p:spPr bwMode="auto">
          <a:xfrm>
            <a:off x="2209800" y="434975"/>
            <a:ext cx="5573713" cy="823913"/>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altLang="ko-KR" sz="4800" b="1">
                <a:solidFill>
                  <a:srgbClr val="0831AD"/>
                </a:solidFill>
                <a:ea typeface="Gulim" charset="0"/>
                <a:cs typeface="Gulim" charset="0"/>
              </a:rPr>
              <a:t>Adegan Beralih</a:t>
            </a:r>
            <a:endParaRPr lang="en-US" altLang="ko-KR" sz="4800" b="1">
              <a:solidFill>
                <a:srgbClr val="FFFF00"/>
              </a:solidFill>
              <a:ea typeface="Gulim" charset="0"/>
              <a:cs typeface="Gulim"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219" name="Rectangle 35" descr="Canvas">
            <a:extLst>
              <a:ext uri="{FF2B5EF4-FFF2-40B4-BE49-F238E27FC236}">
                <a16:creationId xmlns:a16="http://schemas.microsoft.com/office/drawing/2014/main" id="{5F232530-CEB4-B34B-9CED-FFA6EF939B96}"/>
              </a:ext>
            </a:extLst>
          </p:cNvPr>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61442" name="Group 36">
            <a:extLst>
              <a:ext uri="{FF2B5EF4-FFF2-40B4-BE49-F238E27FC236}">
                <a16:creationId xmlns:a16="http://schemas.microsoft.com/office/drawing/2014/main" id="{B8271CA0-DC92-2A4C-B178-3D39AF6E560A}"/>
              </a:ext>
            </a:extLst>
          </p:cNvPr>
          <p:cNvGrpSpPr>
            <a:grpSpLocks/>
          </p:cNvGrpSpPr>
          <p:nvPr/>
        </p:nvGrpSpPr>
        <p:grpSpPr bwMode="auto">
          <a:xfrm>
            <a:off x="6670675" y="1584325"/>
            <a:ext cx="2178050" cy="1603375"/>
            <a:chOff x="1020" y="800"/>
            <a:chExt cx="4056" cy="2875"/>
          </a:xfrm>
        </p:grpSpPr>
        <p:grpSp>
          <p:nvGrpSpPr>
            <p:cNvPr id="61519" name="Group 37">
              <a:extLst>
                <a:ext uri="{FF2B5EF4-FFF2-40B4-BE49-F238E27FC236}">
                  <a16:creationId xmlns:a16="http://schemas.microsoft.com/office/drawing/2014/main" id="{3969B82B-9067-3D48-9B18-883AF7E4714A}"/>
                </a:ext>
              </a:extLst>
            </p:cNvPr>
            <p:cNvGrpSpPr>
              <a:grpSpLocks/>
            </p:cNvGrpSpPr>
            <p:nvPr/>
          </p:nvGrpSpPr>
          <p:grpSpPr bwMode="auto">
            <a:xfrm>
              <a:off x="1064" y="1272"/>
              <a:ext cx="3622" cy="2044"/>
              <a:chOff x="1064" y="1272"/>
              <a:chExt cx="3622" cy="2044"/>
            </a:xfrm>
          </p:grpSpPr>
          <p:sp>
            <p:nvSpPr>
              <p:cNvPr id="605222" name="Rectangle 38">
                <a:extLst>
                  <a:ext uri="{FF2B5EF4-FFF2-40B4-BE49-F238E27FC236}">
                    <a16:creationId xmlns:a16="http://schemas.microsoft.com/office/drawing/2014/main" id="{D2DE0D86-D697-A74C-8E17-03865B142CAF}"/>
                  </a:ext>
                </a:extLst>
              </p:cNvPr>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3" name="Rectangle 39">
                <a:extLst>
                  <a:ext uri="{FF2B5EF4-FFF2-40B4-BE49-F238E27FC236}">
                    <a16:creationId xmlns:a16="http://schemas.microsoft.com/office/drawing/2014/main" id="{C3D103FA-1533-5245-884F-9B5A56966310}"/>
                  </a:ext>
                </a:extLst>
              </p:cNvPr>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4" name="Rectangle 40">
                <a:extLst>
                  <a:ext uri="{FF2B5EF4-FFF2-40B4-BE49-F238E27FC236}">
                    <a16:creationId xmlns:a16="http://schemas.microsoft.com/office/drawing/2014/main" id="{286E8656-4D0B-EB47-97B6-82FF695D1BC9}"/>
                  </a:ext>
                </a:extLst>
              </p:cNvPr>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5" name="Rectangle 41">
                <a:extLst>
                  <a:ext uri="{FF2B5EF4-FFF2-40B4-BE49-F238E27FC236}">
                    <a16:creationId xmlns:a16="http://schemas.microsoft.com/office/drawing/2014/main" id="{846D17FC-08EC-AD43-8919-FFBDA9CC98E1}"/>
                  </a:ext>
                </a:extLst>
              </p:cNvPr>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6" name="Rectangle 42">
                <a:extLst>
                  <a:ext uri="{FF2B5EF4-FFF2-40B4-BE49-F238E27FC236}">
                    <a16:creationId xmlns:a16="http://schemas.microsoft.com/office/drawing/2014/main" id="{4757BE3D-479A-2848-8BED-88DE070DB1F3}"/>
                  </a:ext>
                </a:extLst>
              </p:cNvPr>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7" name="Rectangle 43">
                <a:extLst>
                  <a:ext uri="{FF2B5EF4-FFF2-40B4-BE49-F238E27FC236}">
                    <a16:creationId xmlns:a16="http://schemas.microsoft.com/office/drawing/2014/main" id="{FFBEEF79-49D2-D24E-8370-27B0244B85BA}"/>
                  </a:ext>
                </a:extLst>
              </p:cNvPr>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8" name="Rectangle 44">
                <a:extLst>
                  <a:ext uri="{FF2B5EF4-FFF2-40B4-BE49-F238E27FC236}">
                    <a16:creationId xmlns:a16="http://schemas.microsoft.com/office/drawing/2014/main" id="{953BA420-8CF3-0B4E-8D03-D65DEDF28C5F}"/>
                  </a:ext>
                </a:extLst>
              </p:cNvPr>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pic>
          <p:nvPicPr>
            <p:cNvPr id="605229" name="Picture 45">
              <a:extLst>
                <a:ext uri="{FF2B5EF4-FFF2-40B4-BE49-F238E27FC236}">
                  <a16:creationId xmlns:a16="http://schemas.microsoft.com/office/drawing/2014/main" id="{BC7ACC80-B3D1-DB40-ACD5-50FA8149099B}"/>
                </a:ext>
              </a:extLst>
            </p:cNvPr>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05230" name="Text Box 46">
            <a:extLst>
              <a:ext uri="{FF2B5EF4-FFF2-40B4-BE49-F238E27FC236}">
                <a16:creationId xmlns:a16="http://schemas.microsoft.com/office/drawing/2014/main" id="{BFA46F1C-1CCE-714B-A560-55850986EB1E}"/>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latin typeface="Comic Sans MS" charset="0"/>
                <a:ea typeface="+mn-ea"/>
              </a:rPr>
              <a:t>1 Kings 5:5</a:t>
            </a:r>
          </a:p>
        </p:txBody>
      </p:sp>
      <p:sp>
        <p:nvSpPr>
          <p:cNvPr id="61444" name="Text Box 47">
            <a:extLst>
              <a:ext uri="{FF2B5EF4-FFF2-40B4-BE49-F238E27FC236}">
                <a16:creationId xmlns:a16="http://schemas.microsoft.com/office/drawing/2014/main" id="{94812B19-3B82-8B4F-885C-310348AF5251}"/>
              </a:ext>
            </a:extLst>
          </p:cNvPr>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A27C"/>
                </a:solidFill>
                <a:latin typeface="B VAG Rounded Bold" charset="0"/>
              </a:rPr>
              <a:t> </a:t>
            </a:r>
          </a:p>
        </p:txBody>
      </p:sp>
      <p:sp>
        <p:nvSpPr>
          <p:cNvPr id="61445" name="Text Box 48">
            <a:extLst>
              <a:ext uri="{FF2B5EF4-FFF2-40B4-BE49-F238E27FC236}">
                <a16:creationId xmlns:a16="http://schemas.microsoft.com/office/drawing/2014/main" id="{7877EBE0-03CE-5147-AD66-959A0BD83C60}"/>
              </a:ext>
            </a:extLst>
          </p:cNvPr>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sz="2000">
              <a:solidFill>
                <a:srgbClr val="FFA27C"/>
              </a:solidFill>
              <a:latin typeface="B VAG Rounded Bold" charset="0"/>
            </a:endParaRPr>
          </a:p>
        </p:txBody>
      </p:sp>
      <p:sp>
        <p:nvSpPr>
          <p:cNvPr id="605233" name="Rectangle 49">
            <a:extLst>
              <a:ext uri="{FF2B5EF4-FFF2-40B4-BE49-F238E27FC236}">
                <a16:creationId xmlns:a16="http://schemas.microsoft.com/office/drawing/2014/main" id="{7876276B-E73B-A149-9ED0-A8525F5E1232}"/>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000" b="1">
                <a:solidFill>
                  <a:schemeClr val="tx1"/>
                </a:solidFill>
                <a:effectLst>
                  <a:outerShdw blurRad="38100" dist="38100" dir="2700000" algn="tl">
                    <a:srgbClr val="000000"/>
                  </a:outerShdw>
                </a:effectLst>
              </a:rPr>
              <a:t>29</a:t>
            </a:r>
          </a:p>
        </p:txBody>
      </p:sp>
      <p:sp>
        <p:nvSpPr>
          <p:cNvPr id="61447" name="Text Box 50">
            <a:extLst>
              <a:ext uri="{FF2B5EF4-FFF2-40B4-BE49-F238E27FC236}">
                <a16:creationId xmlns:a16="http://schemas.microsoft.com/office/drawing/2014/main" id="{9F051459-959F-1544-B481-8C9D2F4954D2}"/>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sp>
        <p:nvSpPr>
          <p:cNvPr id="605235" name="AutoShape 51">
            <a:extLst>
              <a:ext uri="{FF2B5EF4-FFF2-40B4-BE49-F238E27FC236}">
                <a16:creationId xmlns:a16="http://schemas.microsoft.com/office/drawing/2014/main" id="{B38C9600-4636-B646-B047-2D91146A0FFF}"/>
              </a:ext>
            </a:extLst>
          </p:cNvPr>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5236" name="AutoShape 52">
            <a:extLst>
              <a:ext uri="{FF2B5EF4-FFF2-40B4-BE49-F238E27FC236}">
                <a16:creationId xmlns:a16="http://schemas.microsoft.com/office/drawing/2014/main" id="{52EFA638-F60F-2F44-AF2F-926253E1F532}"/>
              </a:ext>
            </a:extLst>
          </p:cNvPr>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61450" name="Group 55">
            <a:extLst>
              <a:ext uri="{FF2B5EF4-FFF2-40B4-BE49-F238E27FC236}">
                <a16:creationId xmlns:a16="http://schemas.microsoft.com/office/drawing/2014/main" id="{76021C80-4CFE-5E40-8751-271B6090B7FB}"/>
              </a:ext>
            </a:extLst>
          </p:cNvPr>
          <p:cNvGrpSpPr>
            <a:grpSpLocks/>
          </p:cNvGrpSpPr>
          <p:nvPr/>
        </p:nvGrpSpPr>
        <p:grpSpPr bwMode="auto">
          <a:xfrm>
            <a:off x="8018463" y="3436938"/>
            <a:ext cx="981075" cy="1843087"/>
            <a:chOff x="5051" y="2165"/>
            <a:chExt cx="618" cy="1161"/>
          </a:xfrm>
        </p:grpSpPr>
        <p:grpSp>
          <p:nvGrpSpPr>
            <p:cNvPr id="61500" name="Group 56">
              <a:extLst>
                <a:ext uri="{FF2B5EF4-FFF2-40B4-BE49-F238E27FC236}">
                  <a16:creationId xmlns:a16="http://schemas.microsoft.com/office/drawing/2014/main" id="{A29F6578-AC1E-9D48-8317-A8A28383E508}"/>
                </a:ext>
              </a:extLst>
            </p:cNvPr>
            <p:cNvGrpSpPr>
              <a:grpSpLocks/>
            </p:cNvGrpSpPr>
            <p:nvPr/>
          </p:nvGrpSpPr>
          <p:grpSpPr bwMode="auto">
            <a:xfrm>
              <a:off x="5051" y="2165"/>
              <a:ext cx="618" cy="1161"/>
              <a:chOff x="5051" y="2165"/>
              <a:chExt cx="618" cy="1161"/>
            </a:xfrm>
          </p:grpSpPr>
          <p:sp>
            <p:nvSpPr>
              <p:cNvPr id="61502" name="Freeform 57">
                <a:extLst>
                  <a:ext uri="{FF2B5EF4-FFF2-40B4-BE49-F238E27FC236}">
                    <a16:creationId xmlns:a16="http://schemas.microsoft.com/office/drawing/2014/main" id="{4BDF516E-3B89-6847-AE96-37B1121F8AE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AutoShape 58">
                <a:extLst>
                  <a:ext uri="{FF2B5EF4-FFF2-40B4-BE49-F238E27FC236}">
                    <a16:creationId xmlns:a16="http://schemas.microsoft.com/office/drawing/2014/main" id="{0C93812A-2E65-C449-91AD-CC3251F3BBA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4" name="Rectangle 59">
                <a:extLst>
                  <a:ext uri="{FF2B5EF4-FFF2-40B4-BE49-F238E27FC236}">
                    <a16:creationId xmlns:a16="http://schemas.microsoft.com/office/drawing/2014/main" id="{596652B6-0D1C-AB4D-9549-A3908506CA4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5" name="Line 60">
                <a:extLst>
                  <a:ext uri="{FF2B5EF4-FFF2-40B4-BE49-F238E27FC236}">
                    <a16:creationId xmlns:a16="http://schemas.microsoft.com/office/drawing/2014/main" id="{022478C3-D6D6-644C-8845-DD7A5126CDA0}"/>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Rectangle 61">
                <a:extLst>
                  <a:ext uri="{FF2B5EF4-FFF2-40B4-BE49-F238E27FC236}">
                    <a16:creationId xmlns:a16="http://schemas.microsoft.com/office/drawing/2014/main" id="{6567C7B0-D8A7-6841-A83D-8E9C7B29278C}"/>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7" name="Rectangle 62">
                <a:extLst>
                  <a:ext uri="{FF2B5EF4-FFF2-40B4-BE49-F238E27FC236}">
                    <a16:creationId xmlns:a16="http://schemas.microsoft.com/office/drawing/2014/main" id="{CB0DE854-0635-844C-A850-4063743F7BB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8" name="Line 63">
                <a:extLst>
                  <a:ext uri="{FF2B5EF4-FFF2-40B4-BE49-F238E27FC236}">
                    <a16:creationId xmlns:a16="http://schemas.microsoft.com/office/drawing/2014/main" id="{F014AB65-34F2-0745-AB1E-B998D99FEE6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64">
                <a:extLst>
                  <a:ext uri="{FF2B5EF4-FFF2-40B4-BE49-F238E27FC236}">
                    <a16:creationId xmlns:a16="http://schemas.microsoft.com/office/drawing/2014/main" id="{234302FA-F3AE-2240-B194-4650E36C25E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65">
                <a:extLst>
                  <a:ext uri="{FF2B5EF4-FFF2-40B4-BE49-F238E27FC236}">
                    <a16:creationId xmlns:a16="http://schemas.microsoft.com/office/drawing/2014/main" id="{6E223D76-7793-E240-AAC0-8BB521B6CDAC}"/>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1" name="Line 66">
                <a:extLst>
                  <a:ext uri="{FF2B5EF4-FFF2-40B4-BE49-F238E27FC236}">
                    <a16:creationId xmlns:a16="http://schemas.microsoft.com/office/drawing/2014/main" id="{5522B8DE-97C3-6848-8414-2676798BDA3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67">
                <a:extLst>
                  <a:ext uri="{FF2B5EF4-FFF2-40B4-BE49-F238E27FC236}">
                    <a16:creationId xmlns:a16="http://schemas.microsoft.com/office/drawing/2014/main" id="{C2AECCA5-0EC5-9C45-BF20-12C3A85C7C2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68">
                <a:extLst>
                  <a:ext uri="{FF2B5EF4-FFF2-40B4-BE49-F238E27FC236}">
                    <a16:creationId xmlns:a16="http://schemas.microsoft.com/office/drawing/2014/main" id="{849C1DC0-90FF-4945-BEAD-2974DB147F8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69">
                <a:extLst>
                  <a:ext uri="{FF2B5EF4-FFF2-40B4-BE49-F238E27FC236}">
                    <a16:creationId xmlns:a16="http://schemas.microsoft.com/office/drawing/2014/main" id="{A324B4BF-A759-6149-8B6D-E5A93ED858D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70">
                <a:extLst>
                  <a:ext uri="{FF2B5EF4-FFF2-40B4-BE49-F238E27FC236}">
                    <a16:creationId xmlns:a16="http://schemas.microsoft.com/office/drawing/2014/main" id="{0CC6F826-8803-7244-BA45-03B92A2EC446}"/>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71">
                <a:extLst>
                  <a:ext uri="{FF2B5EF4-FFF2-40B4-BE49-F238E27FC236}">
                    <a16:creationId xmlns:a16="http://schemas.microsoft.com/office/drawing/2014/main" id="{077FC71B-6D70-BE49-8757-06CE34DCCEBE}"/>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72">
                <a:extLst>
                  <a:ext uri="{FF2B5EF4-FFF2-40B4-BE49-F238E27FC236}">
                    <a16:creationId xmlns:a16="http://schemas.microsoft.com/office/drawing/2014/main" id="{1302A808-69E1-594C-A587-9A9F1C52E7E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Rectangle 73">
                <a:extLst>
                  <a:ext uri="{FF2B5EF4-FFF2-40B4-BE49-F238E27FC236}">
                    <a16:creationId xmlns:a16="http://schemas.microsoft.com/office/drawing/2014/main" id="{674405D6-D841-F343-A5DB-0103C5F02C06}"/>
                  </a:ext>
                </a:extLst>
              </p:cNvPr>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Chicago" charset="0"/>
                  </a:rPr>
                  <a:t>ROYALTY</a:t>
                </a:r>
              </a:p>
            </p:txBody>
          </p:sp>
        </p:grpSp>
        <p:sp>
          <p:nvSpPr>
            <p:cNvPr id="61501" name="Rectangle 74">
              <a:extLst>
                <a:ext uri="{FF2B5EF4-FFF2-40B4-BE49-F238E27FC236}">
                  <a16:creationId xmlns:a16="http://schemas.microsoft.com/office/drawing/2014/main" id="{26A5435E-B9B0-1E42-A03E-CC143843DA1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grpSp>
        <p:nvGrpSpPr>
          <p:cNvPr id="6" name="Group 75">
            <a:extLst>
              <a:ext uri="{FF2B5EF4-FFF2-40B4-BE49-F238E27FC236}">
                <a16:creationId xmlns:a16="http://schemas.microsoft.com/office/drawing/2014/main" id="{2F18E2F4-C7E3-5642-9167-5E04246BF856}"/>
              </a:ext>
            </a:extLst>
          </p:cNvPr>
          <p:cNvGrpSpPr>
            <a:grpSpLocks/>
          </p:cNvGrpSpPr>
          <p:nvPr/>
        </p:nvGrpSpPr>
        <p:grpSpPr bwMode="auto">
          <a:xfrm>
            <a:off x="2151063" y="2463800"/>
            <a:ext cx="1335087" cy="1395413"/>
            <a:chOff x="1355" y="1552"/>
            <a:chExt cx="841" cy="879"/>
          </a:xfrm>
        </p:grpSpPr>
        <p:sp>
          <p:nvSpPr>
            <p:cNvPr id="61494" name="Line 76">
              <a:extLst>
                <a:ext uri="{FF2B5EF4-FFF2-40B4-BE49-F238E27FC236}">
                  <a16:creationId xmlns:a16="http://schemas.microsoft.com/office/drawing/2014/main" id="{9B05A47D-5460-0F46-B0C4-05DB494743DC}"/>
                </a:ext>
              </a:extLst>
            </p:cNvPr>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5" name="Line 77">
              <a:extLst>
                <a:ext uri="{FF2B5EF4-FFF2-40B4-BE49-F238E27FC236}">
                  <a16:creationId xmlns:a16="http://schemas.microsoft.com/office/drawing/2014/main" id="{7D8AE68C-F15E-9249-8980-0FAC6A91B48B}"/>
                </a:ext>
              </a:extLst>
            </p:cNvPr>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78">
              <a:extLst>
                <a:ext uri="{FF2B5EF4-FFF2-40B4-BE49-F238E27FC236}">
                  <a16:creationId xmlns:a16="http://schemas.microsoft.com/office/drawing/2014/main" id="{8C8F48DE-F000-2243-BF8A-F9BA54BC49AB}"/>
                </a:ext>
              </a:extLst>
            </p:cNvPr>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79">
              <a:extLst>
                <a:ext uri="{FF2B5EF4-FFF2-40B4-BE49-F238E27FC236}">
                  <a16:creationId xmlns:a16="http://schemas.microsoft.com/office/drawing/2014/main" id="{EAEEA8E3-96A0-1346-A741-445CC2A40654}"/>
                </a:ext>
              </a:extLst>
            </p:cNvPr>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80">
              <a:extLst>
                <a:ext uri="{FF2B5EF4-FFF2-40B4-BE49-F238E27FC236}">
                  <a16:creationId xmlns:a16="http://schemas.microsoft.com/office/drawing/2014/main" id="{57A18F00-9D93-8341-B8F8-5B9D0AE1BD2B}"/>
                </a:ext>
              </a:extLst>
            </p:cNvPr>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81">
              <a:extLst>
                <a:ext uri="{FF2B5EF4-FFF2-40B4-BE49-F238E27FC236}">
                  <a16:creationId xmlns:a16="http://schemas.microsoft.com/office/drawing/2014/main" id="{E1E6EF2B-8AE2-B54D-BD9D-737A5D6BABB7}"/>
                </a:ext>
              </a:extLst>
            </p:cNvPr>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82">
            <a:extLst>
              <a:ext uri="{FF2B5EF4-FFF2-40B4-BE49-F238E27FC236}">
                <a16:creationId xmlns:a16="http://schemas.microsoft.com/office/drawing/2014/main" id="{FD73F2DB-C1C2-E946-8B24-92D42AB26B06}"/>
              </a:ext>
            </a:extLst>
          </p:cNvPr>
          <p:cNvGrpSpPr>
            <a:grpSpLocks/>
          </p:cNvGrpSpPr>
          <p:nvPr/>
        </p:nvGrpSpPr>
        <p:grpSpPr bwMode="auto">
          <a:xfrm>
            <a:off x="1974850" y="3676650"/>
            <a:ext cx="5214938" cy="923925"/>
            <a:chOff x="1244" y="2316"/>
            <a:chExt cx="3285" cy="582"/>
          </a:xfrm>
        </p:grpSpPr>
        <p:sp>
          <p:nvSpPr>
            <p:cNvPr id="61486" name="Line 83">
              <a:extLst>
                <a:ext uri="{FF2B5EF4-FFF2-40B4-BE49-F238E27FC236}">
                  <a16:creationId xmlns:a16="http://schemas.microsoft.com/office/drawing/2014/main" id="{7B4647C2-B99E-804E-973F-E41B3F9A7234}"/>
                </a:ext>
              </a:extLst>
            </p:cNvPr>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84">
              <a:extLst>
                <a:ext uri="{FF2B5EF4-FFF2-40B4-BE49-F238E27FC236}">
                  <a16:creationId xmlns:a16="http://schemas.microsoft.com/office/drawing/2014/main" id="{B546092F-DB01-FE4C-BBE4-66797A0B8DB7}"/>
                </a:ext>
              </a:extLst>
            </p:cNvPr>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85">
              <a:extLst>
                <a:ext uri="{FF2B5EF4-FFF2-40B4-BE49-F238E27FC236}">
                  <a16:creationId xmlns:a16="http://schemas.microsoft.com/office/drawing/2014/main" id="{F2074D68-6C11-4D43-BDE3-692492CEDD68}"/>
                </a:ext>
              </a:extLst>
            </p:cNvPr>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86">
              <a:extLst>
                <a:ext uri="{FF2B5EF4-FFF2-40B4-BE49-F238E27FC236}">
                  <a16:creationId xmlns:a16="http://schemas.microsoft.com/office/drawing/2014/main" id="{881035FF-2F5F-884C-A0D3-526D0D4340B0}"/>
                </a:ext>
              </a:extLst>
            </p:cNvPr>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87">
              <a:extLst>
                <a:ext uri="{FF2B5EF4-FFF2-40B4-BE49-F238E27FC236}">
                  <a16:creationId xmlns:a16="http://schemas.microsoft.com/office/drawing/2014/main" id="{A30CAD25-3D13-6E4A-ABC4-409B2880212F}"/>
                </a:ext>
              </a:extLst>
            </p:cNvPr>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88">
              <a:extLst>
                <a:ext uri="{FF2B5EF4-FFF2-40B4-BE49-F238E27FC236}">
                  <a16:creationId xmlns:a16="http://schemas.microsoft.com/office/drawing/2014/main" id="{C7CA6AC6-4D1F-4142-B23F-3FCE28F172E3}"/>
                </a:ext>
              </a:extLst>
            </p:cNvPr>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89">
              <a:extLst>
                <a:ext uri="{FF2B5EF4-FFF2-40B4-BE49-F238E27FC236}">
                  <a16:creationId xmlns:a16="http://schemas.microsoft.com/office/drawing/2014/main" id="{3A979583-95AE-1C4D-969C-30B6EA3258E9}"/>
                </a:ext>
              </a:extLst>
            </p:cNvPr>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90">
              <a:extLst>
                <a:ext uri="{FF2B5EF4-FFF2-40B4-BE49-F238E27FC236}">
                  <a16:creationId xmlns:a16="http://schemas.microsoft.com/office/drawing/2014/main" id="{1A2760E4-95ED-5A4F-8304-00F677F76F2D}"/>
                </a:ext>
              </a:extLst>
            </p:cNvPr>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91">
            <a:extLst>
              <a:ext uri="{FF2B5EF4-FFF2-40B4-BE49-F238E27FC236}">
                <a16:creationId xmlns:a16="http://schemas.microsoft.com/office/drawing/2014/main" id="{5C833E9A-64C9-6C45-A4F9-7BA866E6E8B4}"/>
              </a:ext>
            </a:extLst>
          </p:cNvPr>
          <p:cNvGrpSpPr>
            <a:grpSpLocks/>
          </p:cNvGrpSpPr>
          <p:nvPr/>
        </p:nvGrpSpPr>
        <p:grpSpPr bwMode="auto">
          <a:xfrm>
            <a:off x="5095875" y="925513"/>
            <a:ext cx="1077913" cy="2874962"/>
            <a:chOff x="3210" y="583"/>
            <a:chExt cx="679" cy="1811"/>
          </a:xfrm>
        </p:grpSpPr>
        <p:sp>
          <p:nvSpPr>
            <p:cNvPr id="61477" name="Line 92">
              <a:extLst>
                <a:ext uri="{FF2B5EF4-FFF2-40B4-BE49-F238E27FC236}">
                  <a16:creationId xmlns:a16="http://schemas.microsoft.com/office/drawing/2014/main" id="{32DAF421-5FE6-8046-92AC-9DE228B10740}"/>
                </a:ext>
              </a:extLst>
            </p:cNvPr>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8" name="Group 93">
              <a:extLst>
                <a:ext uri="{FF2B5EF4-FFF2-40B4-BE49-F238E27FC236}">
                  <a16:creationId xmlns:a16="http://schemas.microsoft.com/office/drawing/2014/main" id="{4A82F8E9-65B8-C94E-87C6-BEAA35800B64}"/>
                </a:ext>
              </a:extLst>
            </p:cNvPr>
            <p:cNvGrpSpPr>
              <a:grpSpLocks/>
            </p:cNvGrpSpPr>
            <p:nvPr/>
          </p:nvGrpSpPr>
          <p:grpSpPr bwMode="auto">
            <a:xfrm>
              <a:off x="3210" y="583"/>
              <a:ext cx="679" cy="1806"/>
              <a:chOff x="3210" y="583"/>
              <a:chExt cx="679" cy="1806"/>
            </a:xfrm>
          </p:grpSpPr>
          <p:sp>
            <p:nvSpPr>
              <p:cNvPr id="61479" name="Line 94">
                <a:extLst>
                  <a:ext uri="{FF2B5EF4-FFF2-40B4-BE49-F238E27FC236}">
                    <a16:creationId xmlns:a16="http://schemas.microsoft.com/office/drawing/2014/main" id="{DDCE77F2-D9B5-9146-9898-CBCC72560171}"/>
                  </a:ext>
                </a:extLst>
              </p:cNvPr>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95">
                <a:extLst>
                  <a:ext uri="{FF2B5EF4-FFF2-40B4-BE49-F238E27FC236}">
                    <a16:creationId xmlns:a16="http://schemas.microsoft.com/office/drawing/2014/main" id="{70076F68-70B8-E546-A7AC-E85B86EA4A0A}"/>
                  </a:ext>
                </a:extLst>
              </p:cNvPr>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96">
                <a:extLst>
                  <a:ext uri="{FF2B5EF4-FFF2-40B4-BE49-F238E27FC236}">
                    <a16:creationId xmlns:a16="http://schemas.microsoft.com/office/drawing/2014/main" id="{A24B1EED-CFC4-FE46-8453-E8E9D890E79E}"/>
                  </a:ext>
                </a:extLst>
              </p:cNvPr>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97">
                <a:extLst>
                  <a:ext uri="{FF2B5EF4-FFF2-40B4-BE49-F238E27FC236}">
                    <a16:creationId xmlns:a16="http://schemas.microsoft.com/office/drawing/2014/main" id="{6776B8FD-E075-3340-9B24-4DD0FC2E7801}"/>
                  </a:ext>
                </a:extLst>
              </p:cNvPr>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98">
                <a:extLst>
                  <a:ext uri="{FF2B5EF4-FFF2-40B4-BE49-F238E27FC236}">
                    <a16:creationId xmlns:a16="http://schemas.microsoft.com/office/drawing/2014/main" id="{B37D339E-9311-F444-BDCC-0FF15AC0791D}"/>
                  </a:ext>
                </a:extLst>
              </p:cNvPr>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99">
                <a:extLst>
                  <a:ext uri="{FF2B5EF4-FFF2-40B4-BE49-F238E27FC236}">
                    <a16:creationId xmlns:a16="http://schemas.microsoft.com/office/drawing/2014/main" id="{E3A52799-E272-0443-9195-6247087B0073}"/>
                  </a:ext>
                </a:extLst>
              </p:cNvPr>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100">
                <a:extLst>
                  <a:ext uri="{FF2B5EF4-FFF2-40B4-BE49-F238E27FC236}">
                    <a16:creationId xmlns:a16="http://schemas.microsoft.com/office/drawing/2014/main" id="{05D768EE-AAAF-0447-9863-8B5976199FAF}"/>
                  </a:ext>
                </a:extLst>
              </p:cNvPr>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101">
            <a:extLst>
              <a:ext uri="{FF2B5EF4-FFF2-40B4-BE49-F238E27FC236}">
                <a16:creationId xmlns:a16="http://schemas.microsoft.com/office/drawing/2014/main" id="{097DA730-5735-4841-BCBB-CF8A3D901E6C}"/>
              </a:ext>
            </a:extLst>
          </p:cNvPr>
          <p:cNvGrpSpPr>
            <a:grpSpLocks/>
          </p:cNvGrpSpPr>
          <p:nvPr/>
        </p:nvGrpSpPr>
        <p:grpSpPr bwMode="auto">
          <a:xfrm>
            <a:off x="2592388" y="725488"/>
            <a:ext cx="2014537" cy="3179762"/>
            <a:chOff x="1633" y="457"/>
            <a:chExt cx="1269" cy="2003"/>
          </a:xfrm>
        </p:grpSpPr>
        <p:sp>
          <p:nvSpPr>
            <p:cNvPr id="61466" name="Line 102">
              <a:extLst>
                <a:ext uri="{FF2B5EF4-FFF2-40B4-BE49-F238E27FC236}">
                  <a16:creationId xmlns:a16="http://schemas.microsoft.com/office/drawing/2014/main" id="{EF8AF8CE-D65C-AC48-A0C2-426A2AB2F110}"/>
                </a:ext>
              </a:extLst>
            </p:cNvPr>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7" name="Group 103">
              <a:extLst>
                <a:ext uri="{FF2B5EF4-FFF2-40B4-BE49-F238E27FC236}">
                  <a16:creationId xmlns:a16="http://schemas.microsoft.com/office/drawing/2014/main" id="{7CC0B712-3A0C-E944-B3A6-E6553C03E321}"/>
                </a:ext>
              </a:extLst>
            </p:cNvPr>
            <p:cNvGrpSpPr>
              <a:grpSpLocks/>
            </p:cNvGrpSpPr>
            <p:nvPr/>
          </p:nvGrpSpPr>
          <p:grpSpPr bwMode="auto">
            <a:xfrm>
              <a:off x="1633" y="457"/>
              <a:ext cx="1269" cy="2003"/>
              <a:chOff x="1633" y="457"/>
              <a:chExt cx="1269" cy="2003"/>
            </a:xfrm>
          </p:grpSpPr>
          <p:sp>
            <p:nvSpPr>
              <p:cNvPr id="61468" name="Line 104">
                <a:extLst>
                  <a:ext uri="{FF2B5EF4-FFF2-40B4-BE49-F238E27FC236}">
                    <a16:creationId xmlns:a16="http://schemas.microsoft.com/office/drawing/2014/main" id="{0ABCFBAE-245B-6B4B-BE8B-298CF01AE51D}"/>
                  </a:ext>
                </a:extLst>
              </p:cNvPr>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105">
                <a:extLst>
                  <a:ext uri="{FF2B5EF4-FFF2-40B4-BE49-F238E27FC236}">
                    <a16:creationId xmlns:a16="http://schemas.microsoft.com/office/drawing/2014/main" id="{1A292613-03D8-064A-B26E-B8B05D69E313}"/>
                  </a:ext>
                </a:extLst>
              </p:cNvPr>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106">
                <a:extLst>
                  <a:ext uri="{FF2B5EF4-FFF2-40B4-BE49-F238E27FC236}">
                    <a16:creationId xmlns:a16="http://schemas.microsoft.com/office/drawing/2014/main" id="{8F0BA88C-2A04-194B-8F30-DFC016D94FFE}"/>
                  </a:ext>
                </a:extLst>
              </p:cNvPr>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107">
                <a:extLst>
                  <a:ext uri="{FF2B5EF4-FFF2-40B4-BE49-F238E27FC236}">
                    <a16:creationId xmlns:a16="http://schemas.microsoft.com/office/drawing/2014/main" id="{73D8A213-D490-9447-A5B1-3D47A17AED4B}"/>
                  </a:ext>
                </a:extLst>
              </p:cNvPr>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108">
                <a:extLst>
                  <a:ext uri="{FF2B5EF4-FFF2-40B4-BE49-F238E27FC236}">
                    <a16:creationId xmlns:a16="http://schemas.microsoft.com/office/drawing/2014/main" id="{951FD8D0-3B54-6A45-AB7A-74DBEB1C4DFD}"/>
                  </a:ext>
                </a:extLst>
              </p:cNvPr>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109">
                <a:extLst>
                  <a:ext uri="{FF2B5EF4-FFF2-40B4-BE49-F238E27FC236}">
                    <a16:creationId xmlns:a16="http://schemas.microsoft.com/office/drawing/2014/main" id="{F96A58FC-3C24-9E42-8AA7-1872F2647027}"/>
                  </a:ext>
                </a:extLst>
              </p:cNvPr>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110">
                <a:extLst>
                  <a:ext uri="{FF2B5EF4-FFF2-40B4-BE49-F238E27FC236}">
                    <a16:creationId xmlns:a16="http://schemas.microsoft.com/office/drawing/2014/main" id="{0F510385-7822-DE4E-9D98-8BE494F5200E}"/>
                  </a:ext>
                </a:extLst>
              </p:cNvPr>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111">
                <a:extLst>
                  <a:ext uri="{FF2B5EF4-FFF2-40B4-BE49-F238E27FC236}">
                    <a16:creationId xmlns:a16="http://schemas.microsoft.com/office/drawing/2014/main" id="{2E422CD3-0A63-5F4A-8B4A-801F9BB28AFB}"/>
                  </a:ext>
                </a:extLst>
              </p:cNvPr>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112">
                <a:extLst>
                  <a:ext uri="{FF2B5EF4-FFF2-40B4-BE49-F238E27FC236}">
                    <a16:creationId xmlns:a16="http://schemas.microsoft.com/office/drawing/2014/main" id="{D17CEE71-132B-124B-A740-633906D6E69A}"/>
                  </a:ext>
                </a:extLst>
              </p:cNvPr>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113">
            <a:extLst>
              <a:ext uri="{FF2B5EF4-FFF2-40B4-BE49-F238E27FC236}">
                <a16:creationId xmlns:a16="http://schemas.microsoft.com/office/drawing/2014/main" id="{67A3C5B0-1AFD-0B43-83CF-E1507C901A25}"/>
              </a:ext>
            </a:extLst>
          </p:cNvPr>
          <p:cNvGrpSpPr>
            <a:grpSpLocks/>
          </p:cNvGrpSpPr>
          <p:nvPr/>
        </p:nvGrpSpPr>
        <p:grpSpPr bwMode="auto">
          <a:xfrm>
            <a:off x="4614863" y="1555750"/>
            <a:ext cx="892175" cy="2225675"/>
            <a:chOff x="2907" y="980"/>
            <a:chExt cx="562" cy="1402"/>
          </a:xfrm>
        </p:grpSpPr>
        <p:sp>
          <p:nvSpPr>
            <p:cNvPr id="61458" name="Line 114">
              <a:extLst>
                <a:ext uri="{FF2B5EF4-FFF2-40B4-BE49-F238E27FC236}">
                  <a16:creationId xmlns:a16="http://schemas.microsoft.com/office/drawing/2014/main" id="{51F9D628-D6D8-7344-9333-E16D41B2445F}"/>
                </a:ext>
              </a:extLst>
            </p:cNvPr>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59" name="Group 115">
              <a:extLst>
                <a:ext uri="{FF2B5EF4-FFF2-40B4-BE49-F238E27FC236}">
                  <a16:creationId xmlns:a16="http://schemas.microsoft.com/office/drawing/2014/main" id="{C58DE955-6B6A-DD4C-B442-EBE9868FC2ED}"/>
                </a:ext>
              </a:extLst>
            </p:cNvPr>
            <p:cNvGrpSpPr>
              <a:grpSpLocks/>
            </p:cNvGrpSpPr>
            <p:nvPr/>
          </p:nvGrpSpPr>
          <p:grpSpPr bwMode="auto">
            <a:xfrm>
              <a:off x="2907" y="980"/>
              <a:ext cx="562" cy="1402"/>
              <a:chOff x="2907" y="980"/>
              <a:chExt cx="562" cy="1402"/>
            </a:xfrm>
          </p:grpSpPr>
          <p:sp>
            <p:nvSpPr>
              <p:cNvPr id="61460" name="Line 116">
                <a:extLst>
                  <a:ext uri="{FF2B5EF4-FFF2-40B4-BE49-F238E27FC236}">
                    <a16:creationId xmlns:a16="http://schemas.microsoft.com/office/drawing/2014/main" id="{65E531A9-E1FA-9B4C-9197-0E384B6B683C}"/>
                  </a:ext>
                </a:extLst>
              </p:cNvPr>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117">
                <a:extLst>
                  <a:ext uri="{FF2B5EF4-FFF2-40B4-BE49-F238E27FC236}">
                    <a16:creationId xmlns:a16="http://schemas.microsoft.com/office/drawing/2014/main" id="{B027D486-7760-3449-A4AD-8864E342F313}"/>
                  </a:ext>
                </a:extLst>
              </p:cNvPr>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118">
                <a:extLst>
                  <a:ext uri="{FF2B5EF4-FFF2-40B4-BE49-F238E27FC236}">
                    <a16:creationId xmlns:a16="http://schemas.microsoft.com/office/drawing/2014/main" id="{B5229D32-3584-764E-AFDF-6230CF11C266}"/>
                  </a:ext>
                </a:extLst>
              </p:cNvPr>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119">
                <a:extLst>
                  <a:ext uri="{FF2B5EF4-FFF2-40B4-BE49-F238E27FC236}">
                    <a16:creationId xmlns:a16="http://schemas.microsoft.com/office/drawing/2014/main" id="{7282A284-E9C1-6848-AE93-D9AF8614E6B2}"/>
                  </a:ext>
                </a:extLst>
              </p:cNvPr>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120">
                <a:extLst>
                  <a:ext uri="{FF2B5EF4-FFF2-40B4-BE49-F238E27FC236}">
                    <a16:creationId xmlns:a16="http://schemas.microsoft.com/office/drawing/2014/main" id="{3D7F4465-84C0-9A45-95FD-024519713326}"/>
                  </a:ext>
                </a:extLst>
              </p:cNvPr>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121">
                <a:extLst>
                  <a:ext uri="{FF2B5EF4-FFF2-40B4-BE49-F238E27FC236}">
                    <a16:creationId xmlns:a16="http://schemas.microsoft.com/office/drawing/2014/main" id="{C85C63A9-5A92-9243-871C-19579FEF8F51}"/>
                  </a:ext>
                </a:extLst>
              </p:cNvPr>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05215" name="Text Box 31">
            <a:extLst>
              <a:ext uri="{FF2B5EF4-FFF2-40B4-BE49-F238E27FC236}">
                <a16:creationId xmlns:a16="http://schemas.microsoft.com/office/drawing/2014/main" id="{85707015-8B70-864E-9345-9E29542BBFC9}"/>
              </a:ext>
            </a:extLst>
          </p:cNvPr>
          <p:cNvSpPr txBox="1">
            <a:spLocks noChangeArrowheads="1"/>
          </p:cNvSpPr>
          <p:nvPr/>
        </p:nvSpPr>
        <p:spPr bwMode="auto">
          <a:xfrm>
            <a:off x="569913" y="3330575"/>
            <a:ext cx="7646987"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4800" b="1">
                <a:solidFill>
                  <a:srgbClr val="0831AD"/>
                </a:solidFill>
                <a:latin typeface="Comic Sans MS" charset="0"/>
                <a:ea typeface="Gulim" pitchFamily="34" charset="-127"/>
                <a:cs typeface="Gulim" pitchFamily="34" charset="-127"/>
              </a:rPr>
              <a:t>Raja Daud merencanakan.</a:t>
            </a:r>
          </a:p>
        </p:txBody>
      </p:sp>
      <p:sp>
        <p:nvSpPr>
          <p:cNvPr id="605216" name="Text Box 32">
            <a:extLst>
              <a:ext uri="{FF2B5EF4-FFF2-40B4-BE49-F238E27FC236}">
                <a16:creationId xmlns:a16="http://schemas.microsoft.com/office/drawing/2014/main" id="{9789C7DA-2D44-734C-9BC4-18A074B52BC0}"/>
              </a:ext>
            </a:extLst>
          </p:cNvPr>
          <p:cNvSpPr txBox="1">
            <a:spLocks noChangeArrowheads="1"/>
          </p:cNvSpPr>
          <p:nvPr/>
        </p:nvSpPr>
        <p:spPr bwMode="auto">
          <a:xfrm>
            <a:off x="674688" y="4676775"/>
            <a:ext cx="7375525"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4800" b="1">
                <a:solidFill>
                  <a:srgbClr val="FFEA18"/>
                </a:solidFill>
                <a:ea typeface="Gulim" panose="020B0600000101010101" pitchFamily="34" charset="-127"/>
              </a:rPr>
              <a:t>Tetapi…anaknya Salomo yang membangun!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5215"/>
                                        </p:tgtEl>
                                        <p:attrNameLst>
                                          <p:attrName>style.visibility</p:attrName>
                                        </p:attrNameLst>
                                      </p:cBhvr>
                                      <p:to>
                                        <p:strVal val="visible"/>
                                      </p:to>
                                    </p:set>
                                    <p:animEffect transition="in" filter="dissolve">
                                      <p:cBhvr>
                                        <p:cTn id="7" dur="500"/>
                                        <p:tgtEl>
                                          <p:spTgt spid="60521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05236"/>
                                        </p:tgtEl>
                                        <p:attrNameLst>
                                          <p:attrName>style.visibility</p:attrName>
                                        </p:attrNameLst>
                                      </p:cBhvr>
                                      <p:to>
                                        <p:strVal val="visible"/>
                                      </p:to>
                                    </p:set>
                                    <p:animEffect transition="in" filter="wipe(down)">
                                      <p:cBhvr>
                                        <p:cTn id="27" dur="500"/>
                                        <p:tgtEl>
                                          <p:spTgt spid="605236"/>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05235"/>
                                        </p:tgtEl>
                                        <p:attrNameLst>
                                          <p:attrName>style.visibility</p:attrName>
                                        </p:attrNameLst>
                                      </p:cBhvr>
                                      <p:to>
                                        <p:strVal val="visible"/>
                                      </p:to>
                                    </p:set>
                                    <p:animEffect transition="in" filter="wipe(down)">
                                      <p:cBhvr>
                                        <p:cTn id="31" dur="500"/>
                                        <p:tgtEl>
                                          <p:spTgt spid="605235"/>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05216"/>
                                        </p:tgtEl>
                                        <p:attrNameLst>
                                          <p:attrName>style.visibility</p:attrName>
                                        </p:attrNameLst>
                                      </p:cBhvr>
                                      <p:to>
                                        <p:strVal val="visible"/>
                                      </p:to>
                                    </p:set>
                                    <p:anim calcmode="lin" valueType="num">
                                      <p:cBhvr>
                                        <p:cTn id="40" dur="500" fill="hold"/>
                                        <p:tgtEl>
                                          <p:spTgt spid="605216"/>
                                        </p:tgtEl>
                                        <p:attrNameLst>
                                          <p:attrName>ppt_w</p:attrName>
                                        </p:attrNameLst>
                                      </p:cBhvr>
                                      <p:tavLst>
                                        <p:tav tm="0">
                                          <p:val>
                                            <p:fltVal val="0"/>
                                          </p:val>
                                        </p:tav>
                                        <p:tav tm="100000">
                                          <p:val>
                                            <p:strVal val="#ppt_w"/>
                                          </p:val>
                                        </p:tav>
                                      </p:tavLst>
                                    </p:anim>
                                    <p:anim calcmode="lin" valueType="num">
                                      <p:cBhvr>
                                        <p:cTn id="41" dur="500" fill="hold"/>
                                        <p:tgtEl>
                                          <p:spTgt spid="605216"/>
                                        </p:tgtEl>
                                        <p:attrNameLst>
                                          <p:attrName>ppt_h</p:attrName>
                                        </p:attrNameLst>
                                      </p:cBhvr>
                                      <p:tavLst>
                                        <p:tav tm="0">
                                          <p:val>
                                            <p:fltVal val="0"/>
                                          </p:val>
                                        </p:tav>
                                        <p:tav tm="100000">
                                          <p:val>
                                            <p:strVal val="#ppt_h"/>
                                          </p:val>
                                        </p:tav>
                                      </p:tavLst>
                                    </p:anim>
                                    <p:animEffect transition="in" filter="fade">
                                      <p:cBhvr>
                                        <p:cTn id="42" dur="500"/>
                                        <p:tgtEl>
                                          <p:spTgt spid="605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35" grpId="0" animBg="1"/>
      <p:bldP spid="605236" grpId="0" animBg="1"/>
      <p:bldP spid="605215" grpId="0" autoUpdateAnimBg="0"/>
      <p:bldP spid="60521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1359" name="Text Box 31">
            <a:extLst>
              <a:ext uri="{FF2B5EF4-FFF2-40B4-BE49-F238E27FC236}">
                <a16:creationId xmlns:a16="http://schemas.microsoft.com/office/drawing/2014/main" id="{886A7EE8-DF4D-8C4D-B7DE-9471B628B227}"/>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latin typeface="Comic Sans MS" charset="0"/>
                <a:ea typeface="+mn-ea"/>
              </a:rPr>
              <a:t>1 Kings 5:5</a:t>
            </a:r>
          </a:p>
        </p:txBody>
      </p:sp>
      <p:sp>
        <p:nvSpPr>
          <p:cNvPr id="63490" name="Text Box 32">
            <a:extLst>
              <a:ext uri="{FF2B5EF4-FFF2-40B4-BE49-F238E27FC236}">
                <a16:creationId xmlns:a16="http://schemas.microsoft.com/office/drawing/2014/main" id="{4090F92C-9413-6B4C-8641-EF15A9FC20AA}"/>
              </a:ext>
            </a:extLst>
          </p:cNvPr>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A27C"/>
                </a:solidFill>
                <a:latin typeface="B VAG Rounded Bold" charset="0"/>
              </a:rPr>
              <a:t> </a:t>
            </a:r>
          </a:p>
        </p:txBody>
      </p:sp>
      <p:sp>
        <p:nvSpPr>
          <p:cNvPr id="63491" name="Text Box 33">
            <a:extLst>
              <a:ext uri="{FF2B5EF4-FFF2-40B4-BE49-F238E27FC236}">
                <a16:creationId xmlns:a16="http://schemas.microsoft.com/office/drawing/2014/main" id="{72AF5D8E-0899-4344-8E28-9C125D649E88}"/>
              </a:ext>
            </a:extLst>
          </p:cNvPr>
          <p:cNvSpPr txBox="1">
            <a:spLocks noChangeArrowheads="1"/>
          </p:cNvSpPr>
          <p:nvPr/>
        </p:nvSpPr>
        <p:spPr bwMode="auto">
          <a:xfrm>
            <a:off x="865822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a:solidFill>
                <a:srgbClr val="FFA27C"/>
              </a:solidFill>
              <a:latin typeface="B VAG Rounded Bold" charset="0"/>
            </a:endParaRPr>
          </a:p>
        </p:txBody>
      </p:sp>
      <p:pic>
        <p:nvPicPr>
          <p:cNvPr id="611362" name="Picture 34">
            <a:extLst>
              <a:ext uri="{FF2B5EF4-FFF2-40B4-BE49-F238E27FC236}">
                <a16:creationId xmlns:a16="http://schemas.microsoft.com/office/drawing/2014/main" id="{261FE760-8A3D-FC47-95BA-09B9B2FFBCE3}"/>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35">
            <a:extLst>
              <a:ext uri="{FF2B5EF4-FFF2-40B4-BE49-F238E27FC236}">
                <a16:creationId xmlns:a16="http://schemas.microsoft.com/office/drawing/2014/main" id="{1C42A06C-0510-C045-9D35-84433DA0DFC5}"/>
              </a:ext>
            </a:extLst>
          </p:cNvPr>
          <p:cNvGrpSpPr>
            <a:grpSpLocks/>
          </p:cNvGrpSpPr>
          <p:nvPr/>
        </p:nvGrpSpPr>
        <p:grpSpPr bwMode="auto">
          <a:xfrm>
            <a:off x="8018463" y="3436938"/>
            <a:ext cx="981075" cy="1843087"/>
            <a:chOff x="5051" y="2165"/>
            <a:chExt cx="618" cy="1161"/>
          </a:xfrm>
        </p:grpSpPr>
        <p:grpSp>
          <p:nvGrpSpPr>
            <p:cNvPr id="63538" name="Group 36">
              <a:extLst>
                <a:ext uri="{FF2B5EF4-FFF2-40B4-BE49-F238E27FC236}">
                  <a16:creationId xmlns:a16="http://schemas.microsoft.com/office/drawing/2014/main" id="{FECF09C4-65CF-254C-A552-10AD75851201}"/>
                </a:ext>
              </a:extLst>
            </p:cNvPr>
            <p:cNvGrpSpPr>
              <a:grpSpLocks/>
            </p:cNvGrpSpPr>
            <p:nvPr/>
          </p:nvGrpSpPr>
          <p:grpSpPr bwMode="auto">
            <a:xfrm>
              <a:off x="5051" y="2165"/>
              <a:ext cx="618" cy="1161"/>
              <a:chOff x="5051" y="2165"/>
              <a:chExt cx="618" cy="1161"/>
            </a:xfrm>
          </p:grpSpPr>
          <p:sp>
            <p:nvSpPr>
              <p:cNvPr id="63540" name="Freeform 37">
                <a:extLst>
                  <a:ext uri="{FF2B5EF4-FFF2-40B4-BE49-F238E27FC236}">
                    <a16:creationId xmlns:a16="http://schemas.microsoft.com/office/drawing/2014/main" id="{C4377FFC-B98E-DC48-952B-2AFABE8F42E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38">
                <a:extLst>
                  <a:ext uri="{FF2B5EF4-FFF2-40B4-BE49-F238E27FC236}">
                    <a16:creationId xmlns:a16="http://schemas.microsoft.com/office/drawing/2014/main" id="{3F4E41D1-6B88-BE46-912C-38D1B119581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2" name="Rectangle 39">
                <a:extLst>
                  <a:ext uri="{FF2B5EF4-FFF2-40B4-BE49-F238E27FC236}">
                    <a16:creationId xmlns:a16="http://schemas.microsoft.com/office/drawing/2014/main" id="{055FF5DF-C2F5-8C41-B4DD-45F1C29FEC41}"/>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3" name="Line 40">
                <a:extLst>
                  <a:ext uri="{FF2B5EF4-FFF2-40B4-BE49-F238E27FC236}">
                    <a16:creationId xmlns:a16="http://schemas.microsoft.com/office/drawing/2014/main" id="{AB294A1A-2EB5-0146-8444-E377D3FAB2B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41">
                <a:extLst>
                  <a:ext uri="{FF2B5EF4-FFF2-40B4-BE49-F238E27FC236}">
                    <a16:creationId xmlns:a16="http://schemas.microsoft.com/office/drawing/2014/main" id="{70DC11D8-C96E-A645-8112-6619DACA0C5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5" name="Rectangle 42">
                <a:extLst>
                  <a:ext uri="{FF2B5EF4-FFF2-40B4-BE49-F238E27FC236}">
                    <a16:creationId xmlns:a16="http://schemas.microsoft.com/office/drawing/2014/main" id="{9D2E9D4C-7946-354E-BC16-8FCAD7CE7A5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6" name="Line 43">
                <a:extLst>
                  <a:ext uri="{FF2B5EF4-FFF2-40B4-BE49-F238E27FC236}">
                    <a16:creationId xmlns:a16="http://schemas.microsoft.com/office/drawing/2014/main" id="{2325AEFF-BCF1-4A49-8581-09FFF33F0C8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44">
                <a:extLst>
                  <a:ext uri="{FF2B5EF4-FFF2-40B4-BE49-F238E27FC236}">
                    <a16:creationId xmlns:a16="http://schemas.microsoft.com/office/drawing/2014/main" id="{855CB176-4B6A-2D43-AAE3-294B798C825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45">
                <a:extLst>
                  <a:ext uri="{FF2B5EF4-FFF2-40B4-BE49-F238E27FC236}">
                    <a16:creationId xmlns:a16="http://schemas.microsoft.com/office/drawing/2014/main" id="{59116ADF-956D-5744-B4A3-B03704F6BA5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46">
                <a:extLst>
                  <a:ext uri="{FF2B5EF4-FFF2-40B4-BE49-F238E27FC236}">
                    <a16:creationId xmlns:a16="http://schemas.microsoft.com/office/drawing/2014/main" id="{01C0EA36-72CA-474D-9D41-9DD8A523C77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47">
                <a:extLst>
                  <a:ext uri="{FF2B5EF4-FFF2-40B4-BE49-F238E27FC236}">
                    <a16:creationId xmlns:a16="http://schemas.microsoft.com/office/drawing/2014/main" id="{6E56C18A-3001-7646-9250-C4824158D0E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48">
                <a:extLst>
                  <a:ext uri="{FF2B5EF4-FFF2-40B4-BE49-F238E27FC236}">
                    <a16:creationId xmlns:a16="http://schemas.microsoft.com/office/drawing/2014/main" id="{CBB1FF74-1CE0-8C4D-8385-125894771EC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49">
                <a:extLst>
                  <a:ext uri="{FF2B5EF4-FFF2-40B4-BE49-F238E27FC236}">
                    <a16:creationId xmlns:a16="http://schemas.microsoft.com/office/drawing/2014/main" id="{77387F3A-C5EA-E448-99AE-0A0FA5BBB1D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50">
                <a:extLst>
                  <a:ext uri="{FF2B5EF4-FFF2-40B4-BE49-F238E27FC236}">
                    <a16:creationId xmlns:a16="http://schemas.microsoft.com/office/drawing/2014/main" id="{E9A1E102-6D48-364F-9AB0-A8F3849031D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51">
                <a:extLst>
                  <a:ext uri="{FF2B5EF4-FFF2-40B4-BE49-F238E27FC236}">
                    <a16:creationId xmlns:a16="http://schemas.microsoft.com/office/drawing/2014/main" id="{CF036DE7-05FF-E94A-8F34-AB8B17081B37}"/>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52">
                <a:extLst>
                  <a:ext uri="{FF2B5EF4-FFF2-40B4-BE49-F238E27FC236}">
                    <a16:creationId xmlns:a16="http://schemas.microsoft.com/office/drawing/2014/main" id="{EF2DEA0D-E590-D44C-BD57-A75511ED0A5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53">
                <a:extLst>
                  <a:ext uri="{FF2B5EF4-FFF2-40B4-BE49-F238E27FC236}">
                    <a16:creationId xmlns:a16="http://schemas.microsoft.com/office/drawing/2014/main" id="{626F43BF-BFAE-0149-90F9-30A12F573982}"/>
                  </a:ext>
                </a:extLst>
              </p:cNvPr>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Chicago" charset="0"/>
                  </a:rPr>
                  <a:t>ROYALTY</a:t>
                </a:r>
              </a:p>
            </p:txBody>
          </p:sp>
        </p:grpSp>
        <p:sp>
          <p:nvSpPr>
            <p:cNvPr id="63539" name="Rectangle 54">
              <a:extLst>
                <a:ext uri="{FF2B5EF4-FFF2-40B4-BE49-F238E27FC236}">
                  <a16:creationId xmlns:a16="http://schemas.microsoft.com/office/drawing/2014/main" id="{32D52F7E-4D29-794E-8966-0CB05FF4295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11383" name="Rectangle 55">
            <a:extLst>
              <a:ext uri="{FF2B5EF4-FFF2-40B4-BE49-F238E27FC236}">
                <a16:creationId xmlns:a16="http://schemas.microsoft.com/office/drawing/2014/main" id="{CDDB14CB-F243-C84D-A1AB-0C848C29FD6F}"/>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000" b="1">
                <a:solidFill>
                  <a:schemeClr val="tx1"/>
                </a:solidFill>
                <a:effectLst>
                  <a:outerShdw blurRad="38100" dist="38100" dir="2700000" algn="tl">
                    <a:srgbClr val="000000"/>
                  </a:outerShdw>
                </a:effectLst>
              </a:rPr>
              <a:t>30</a:t>
            </a:r>
          </a:p>
        </p:txBody>
      </p:sp>
      <p:sp>
        <p:nvSpPr>
          <p:cNvPr id="63495" name="Text Box 56">
            <a:extLst>
              <a:ext uri="{FF2B5EF4-FFF2-40B4-BE49-F238E27FC236}">
                <a16:creationId xmlns:a16="http://schemas.microsoft.com/office/drawing/2014/main" id="{23A8404E-3C46-C141-BD78-737977B9615F}"/>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grpSp>
        <p:nvGrpSpPr>
          <p:cNvPr id="4" name="Group 58">
            <a:extLst>
              <a:ext uri="{FF2B5EF4-FFF2-40B4-BE49-F238E27FC236}">
                <a16:creationId xmlns:a16="http://schemas.microsoft.com/office/drawing/2014/main" id="{B2EE0A88-6C86-DD4C-9DD4-2FE68A3AB323}"/>
              </a:ext>
            </a:extLst>
          </p:cNvPr>
          <p:cNvGrpSpPr>
            <a:grpSpLocks/>
          </p:cNvGrpSpPr>
          <p:nvPr/>
        </p:nvGrpSpPr>
        <p:grpSpPr bwMode="auto">
          <a:xfrm>
            <a:off x="1974850" y="725488"/>
            <a:ext cx="5214938" cy="3875087"/>
            <a:chOff x="1244" y="457"/>
            <a:chExt cx="3285" cy="2441"/>
          </a:xfrm>
        </p:grpSpPr>
        <p:sp>
          <p:nvSpPr>
            <p:cNvPr id="63498" name="Line 59">
              <a:extLst>
                <a:ext uri="{FF2B5EF4-FFF2-40B4-BE49-F238E27FC236}">
                  <a16:creationId xmlns:a16="http://schemas.microsoft.com/office/drawing/2014/main" id="{3113824D-5B8B-4243-9C12-0F4219361E66}"/>
                </a:ext>
              </a:extLst>
            </p:cNvPr>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60">
              <a:extLst>
                <a:ext uri="{FF2B5EF4-FFF2-40B4-BE49-F238E27FC236}">
                  <a16:creationId xmlns:a16="http://schemas.microsoft.com/office/drawing/2014/main" id="{B4341B6C-6D1D-2D41-8CC1-393384BB715A}"/>
                </a:ext>
              </a:extLst>
            </p:cNvPr>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61">
              <a:extLst>
                <a:ext uri="{FF2B5EF4-FFF2-40B4-BE49-F238E27FC236}">
                  <a16:creationId xmlns:a16="http://schemas.microsoft.com/office/drawing/2014/main" id="{B56639AD-90FA-F044-B28A-72AEB59D4C32}"/>
                </a:ext>
              </a:extLst>
            </p:cNvPr>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62">
              <a:extLst>
                <a:ext uri="{FF2B5EF4-FFF2-40B4-BE49-F238E27FC236}">
                  <a16:creationId xmlns:a16="http://schemas.microsoft.com/office/drawing/2014/main" id="{978089C8-6534-DA40-98D0-14AB9939E9A9}"/>
                </a:ext>
              </a:extLst>
            </p:cNvPr>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63">
              <a:extLst>
                <a:ext uri="{FF2B5EF4-FFF2-40B4-BE49-F238E27FC236}">
                  <a16:creationId xmlns:a16="http://schemas.microsoft.com/office/drawing/2014/main" id="{E58E6FC5-23DF-F14E-A31F-C263BF11CD2F}"/>
                </a:ext>
              </a:extLst>
            </p:cNvPr>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64">
              <a:extLst>
                <a:ext uri="{FF2B5EF4-FFF2-40B4-BE49-F238E27FC236}">
                  <a16:creationId xmlns:a16="http://schemas.microsoft.com/office/drawing/2014/main" id="{5467774A-90F2-7749-B171-204F1A8CF499}"/>
                </a:ext>
              </a:extLst>
            </p:cNvPr>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65">
              <a:extLst>
                <a:ext uri="{FF2B5EF4-FFF2-40B4-BE49-F238E27FC236}">
                  <a16:creationId xmlns:a16="http://schemas.microsoft.com/office/drawing/2014/main" id="{F36B0990-8FD6-344B-891B-28D3A604F2F4}"/>
                </a:ext>
              </a:extLst>
            </p:cNvPr>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66">
              <a:extLst>
                <a:ext uri="{FF2B5EF4-FFF2-40B4-BE49-F238E27FC236}">
                  <a16:creationId xmlns:a16="http://schemas.microsoft.com/office/drawing/2014/main" id="{2A5E57EF-070C-5348-93AB-D03F01164281}"/>
                </a:ext>
              </a:extLst>
            </p:cNvPr>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67">
              <a:extLst>
                <a:ext uri="{FF2B5EF4-FFF2-40B4-BE49-F238E27FC236}">
                  <a16:creationId xmlns:a16="http://schemas.microsoft.com/office/drawing/2014/main" id="{93A1221D-E967-BA47-8D6F-AE24D867CCF1}"/>
                </a:ext>
              </a:extLst>
            </p:cNvPr>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68">
              <a:extLst>
                <a:ext uri="{FF2B5EF4-FFF2-40B4-BE49-F238E27FC236}">
                  <a16:creationId xmlns:a16="http://schemas.microsoft.com/office/drawing/2014/main" id="{5A93A320-7B0C-1946-82CA-D02733BDD54C}"/>
                </a:ext>
              </a:extLst>
            </p:cNvPr>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69">
              <a:extLst>
                <a:ext uri="{FF2B5EF4-FFF2-40B4-BE49-F238E27FC236}">
                  <a16:creationId xmlns:a16="http://schemas.microsoft.com/office/drawing/2014/main" id="{27C03C5B-3744-EF4C-BC40-79681CD8C150}"/>
                </a:ext>
              </a:extLst>
            </p:cNvPr>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70">
              <a:extLst>
                <a:ext uri="{FF2B5EF4-FFF2-40B4-BE49-F238E27FC236}">
                  <a16:creationId xmlns:a16="http://schemas.microsoft.com/office/drawing/2014/main" id="{B9C8405B-23D9-F848-A1EE-DDEDF9BA24A7}"/>
                </a:ext>
              </a:extLst>
            </p:cNvPr>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71">
              <a:extLst>
                <a:ext uri="{FF2B5EF4-FFF2-40B4-BE49-F238E27FC236}">
                  <a16:creationId xmlns:a16="http://schemas.microsoft.com/office/drawing/2014/main" id="{CCB70488-3BCC-CB48-BE26-C00FA7426AC9}"/>
                </a:ext>
              </a:extLst>
            </p:cNvPr>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72">
              <a:extLst>
                <a:ext uri="{FF2B5EF4-FFF2-40B4-BE49-F238E27FC236}">
                  <a16:creationId xmlns:a16="http://schemas.microsoft.com/office/drawing/2014/main" id="{F7D1C92C-202D-3542-94C5-C2009093A43C}"/>
                </a:ext>
              </a:extLst>
            </p:cNvPr>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73">
              <a:extLst>
                <a:ext uri="{FF2B5EF4-FFF2-40B4-BE49-F238E27FC236}">
                  <a16:creationId xmlns:a16="http://schemas.microsoft.com/office/drawing/2014/main" id="{20ACCB6F-CC76-194B-96EB-FC9D71D0FE90}"/>
                </a:ext>
              </a:extLst>
            </p:cNvPr>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74">
              <a:extLst>
                <a:ext uri="{FF2B5EF4-FFF2-40B4-BE49-F238E27FC236}">
                  <a16:creationId xmlns:a16="http://schemas.microsoft.com/office/drawing/2014/main" id="{43ABCC01-2A62-0F4C-85C7-40BC290C0C2A}"/>
                </a:ext>
              </a:extLst>
            </p:cNvPr>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75">
              <a:extLst>
                <a:ext uri="{FF2B5EF4-FFF2-40B4-BE49-F238E27FC236}">
                  <a16:creationId xmlns:a16="http://schemas.microsoft.com/office/drawing/2014/main" id="{629D9B20-CAB7-5148-9C9D-630472230FF5}"/>
                </a:ext>
              </a:extLst>
            </p:cNvPr>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76">
              <a:extLst>
                <a:ext uri="{FF2B5EF4-FFF2-40B4-BE49-F238E27FC236}">
                  <a16:creationId xmlns:a16="http://schemas.microsoft.com/office/drawing/2014/main" id="{8539EAE8-D566-AB40-A20C-ECE6D8FCFEBA}"/>
                </a:ext>
              </a:extLst>
            </p:cNvPr>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77">
              <a:extLst>
                <a:ext uri="{FF2B5EF4-FFF2-40B4-BE49-F238E27FC236}">
                  <a16:creationId xmlns:a16="http://schemas.microsoft.com/office/drawing/2014/main" id="{7D784B09-EBD2-D244-9E96-DB30443ED935}"/>
                </a:ext>
              </a:extLst>
            </p:cNvPr>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78">
              <a:extLst>
                <a:ext uri="{FF2B5EF4-FFF2-40B4-BE49-F238E27FC236}">
                  <a16:creationId xmlns:a16="http://schemas.microsoft.com/office/drawing/2014/main" id="{92EE8FDA-6B31-D44A-A455-B3DC67122941}"/>
                </a:ext>
              </a:extLst>
            </p:cNvPr>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79">
              <a:extLst>
                <a:ext uri="{FF2B5EF4-FFF2-40B4-BE49-F238E27FC236}">
                  <a16:creationId xmlns:a16="http://schemas.microsoft.com/office/drawing/2014/main" id="{B9EC06E1-D670-F742-8149-1B6F7EEFD059}"/>
                </a:ext>
              </a:extLst>
            </p:cNvPr>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80">
              <a:extLst>
                <a:ext uri="{FF2B5EF4-FFF2-40B4-BE49-F238E27FC236}">
                  <a16:creationId xmlns:a16="http://schemas.microsoft.com/office/drawing/2014/main" id="{558E4613-96AA-7F4C-B647-B63D32DFBB54}"/>
                </a:ext>
              </a:extLst>
            </p:cNvPr>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81">
              <a:extLst>
                <a:ext uri="{FF2B5EF4-FFF2-40B4-BE49-F238E27FC236}">
                  <a16:creationId xmlns:a16="http://schemas.microsoft.com/office/drawing/2014/main" id="{D386E1E6-6EC0-FF43-8E32-0609F010B590}"/>
                </a:ext>
              </a:extLst>
            </p:cNvPr>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82">
              <a:extLst>
                <a:ext uri="{FF2B5EF4-FFF2-40B4-BE49-F238E27FC236}">
                  <a16:creationId xmlns:a16="http://schemas.microsoft.com/office/drawing/2014/main" id="{C9702A99-81A7-AF40-AF80-36510AE6CEDF}"/>
                </a:ext>
              </a:extLst>
            </p:cNvPr>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83">
              <a:extLst>
                <a:ext uri="{FF2B5EF4-FFF2-40B4-BE49-F238E27FC236}">
                  <a16:creationId xmlns:a16="http://schemas.microsoft.com/office/drawing/2014/main" id="{6C3DF162-5742-7546-B1F9-2E2C91B4C1A3}"/>
                </a:ext>
              </a:extLst>
            </p:cNvPr>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84">
              <a:extLst>
                <a:ext uri="{FF2B5EF4-FFF2-40B4-BE49-F238E27FC236}">
                  <a16:creationId xmlns:a16="http://schemas.microsoft.com/office/drawing/2014/main" id="{4DEDB6AE-CC08-FD4A-A765-86E55698CA4C}"/>
                </a:ext>
              </a:extLst>
            </p:cNvPr>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85">
              <a:extLst>
                <a:ext uri="{FF2B5EF4-FFF2-40B4-BE49-F238E27FC236}">
                  <a16:creationId xmlns:a16="http://schemas.microsoft.com/office/drawing/2014/main" id="{21091E33-B5C7-9142-ACA5-2EB054C92FAA}"/>
                </a:ext>
              </a:extLst>
            </p:cNvPr>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86">
              <a:extLst>
                <a:ext uri="{FF2B5EF4-FFF2-40B4-BE49-F238E27FC236}">
                  <a16:creationId xmlns:a16="http://schemas.microsoft.com/office/drawing/2014/main" id="{AEBDA2A7-D69F-EE45-A5C2-32250B4BCF88}"/>
                </a:ext>
              </a:extLst>
            </p:cNvPr>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87">
              <a:extLst>
                <a:ext uri="{FF2B5EF4-FFF2-40B4-BE49-F238E27FC236}">
                  <a16:creationId xmlns:a16="http://schemas.microsoft.com/office/drawing/2014/main" id="{5AA4DF5F-0F1E-C84B-81FB-5D48DB8FE2BD}"/>
                </a:ext>
              </a:extLst>
            </p:cNvPr>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88">
              <a:extLst>
                <a:ext uri="{FF2B5EF4-FFF2-40B4-BE49-F238E27FC236}">
                  <a16:creationId xmlns:a16="http://schemas.microsoft.com/office/drawing/2014/main" id="{AA3AD37A-6897-7C4F-914C-840CE1F5CC2F}"/>
                </a:ext>
              </a:extLst>
            </p:cNvPr>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89">
              <a:extLst>
                <a:ext uri="{FF2B5EF4-FFF2-40B4-BE49-F238E27FC236}">
                  <a16:creationId xmlns:a16="http://schemas.microsoft.com/office/drawing/2014/main" id="{81ED1B2C-5C43-1A43-8C69-AC856545367C}"/>
                </a:ext>
              </a:extLst>
            </p:cNvPr>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90">
              <a:extLst>
                <a:ext uri="{FF2B5EF4-FFF2-40B4-BE49-F238E27FC236}">
                  <a16:creationId xmlns:a16="http://schemas.microsoft.com/office/drawing/2014/main" id="{93629A87-B781-7B40-81F2-746F52140A89}"/>
                </a:ext>
              </a:extLst>
            </p:cNvPr>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91">
              <a:extLst>
                <a:ext uri="{FF2B5EF4-FFF2-40B4-BE49-F238E27FC236}">
                  <a16:creationId xmlns:a16="http://schemas.microsoft.com/office/drawing/2014/main" id="{D3DA391D-093B-5644-BBBC-FBBCFC363DF2}"/>
                </a:ext>
              </a:extLst>
            </p:cNvPr>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1" name="AutoShape 92">
              <a:extLst>
                <a:ext uri="{FF2B5EF4-FFF2-40B4-BE49-F238E27FC236}">
                  <a16:creationId xmlns:a16="http://schemas.microsoft.com/office/drawing/2014/main" id="{FA507791-1E62-1048-937C-232A439C6538}"/>
                </a:ext>
              </a:extLst>
            </p:cNvPr>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2" name="Line 93">
              <a:extLst>
                <a:ext uri="{FF2B5EF4-FFF2-40B4-BE49-F238E27FC236}">
                  <a16:creationId xmlns:a16="http://schemas.microsoft.com/office/drawing/2014/main" id="{F860EDCD-5E1D-0544-862D-DE7AD1A457E0}"/>
                </a:ext>
              </a:extLst>
            </p:cNvPr>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94">
              <a:extLst>
                <a:ext uri="{FF2B5EF4-FFF2-40B4-BE49-F238E27FC236}">
                  <a16:creationId xmlns:a16="http://schemas.microsoft.com/office/drawing/2014/main" id="{75495D4F-E88E-8743-BDB7-EA1BF794AF35}"/>
                </a:ext>
              </a:extLst>
            </p:cNvPr>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95">
              <a:extLst>
                <a:ext uri="{FF2B5EF4-FFF2-40B4-BE49-F238E27FC236}">
                  <a16:creationId xmlns:a16="http://schemas.microsoft.com/office/drawing/2014/main" id="{48F2B0F1-E40A-AF4E-A742-40666B2B6AF7}"/>
                </a:ext>
              </a:extLst>
            </p:cNvPr>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96">
              <a:extLst>
                <a:ext uri="{FF2B5EF4-FFF2-40B4-BE49-F238E27FC236}">
                  <a16:creationId xmlns:a16="http://schemas.microsoft.com/office/drawing/2014/main" id="{E82D7650-58F7-5249-B66B-30D6239D8E9F}"/>
                </a:ext>
              </a:extLst>
            </p:cNvPr>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97">
              <a:extLst>
                <a:ext uri="{FF2B5EF4-FFF2-40B4-BE49-F238E27FC236}">
                  <a16:creationId xmlns:a16="http://schemas.microsoft.com/office/drawing/2014/main" id="{A6A7488C-79D8-2644-A809-6D4D4D596785}"/>
                </a:ext>
              </a:extLst>
            </p:cNvPr>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98">
              <a:extLst>
                <a:ext uri="{FF2B5EF4-FFF2-40B4-BE49-F238E27FC236}">
                  <a16:creationId xmlns:a16="http://schemas.microsoft.com/office/drawing/2014/main" id="{6EB3F948-4B81-194A-A379-AF1CEA1CE777}"/>
                </a:ext>
              </a:extLst>
            </p:cNvPr>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1356" name="Text Box 28">
            <a:extLst>
              <a:ext uri="{FF2B5EF4-FFF2-40B4-BE49-F238E27FC236}">
                <a16:creationId xmlns:a16="http://schemas.microsoft.com/office/drawing/2014/main" id="{09716E0C-11E4-774B-BF1A-4D326929A533}"/>
              </a:ext>
            </a:extLst>
          </p:cNvPr>
          <p:cNvSpPr txBox="1">
            <a:spLocks noChangeArrowheads="1"/>
          </p:cNvSpPr>
          <p:nvPr/>
        </p:nvSpPr>
        <p:spPr bwMode="auto">
          <a:xfrm>
            <a:off x="687388" y="4740275"/>
            <a:ext cx="7700962"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4800" b="1">
                <a:solidFill>
                  <a:srgbClr val="FFEA18"/>
                </a:solidFill>
                <a:ea typeface="Gulim" panose="020B0600000101010101" pitchFamily="34" charset="-127"/>
              </a:rPr>
              <a:t>Bait Allah “yang Pertama” Milik Israel</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1356"/>
                                        </p:tgtEl>
                                        <p:attrNameLst>
                                          <p:attrName>style.visibility</p:attrName>
                                        </p:attrNameLst>
                                      </p:cBhvr>
                                      <p:to>
                                        <p:strVal val="visible"/>
                                      </p:to>
                                    </p:set>
                                    <p:animEffect transition="in" filter="dissolve">
                                      <p:cBhvr>
                                        <p:cTn id="7" dur="500"/>
                                        <p:tgtEl>
                                          <p:spTgt spid="611356"/>
                                        </p:tgtEl>
                                      </p:cBhvr>
                                    </p:animEffect>
                                  </p:childTnLst>
                                </p:cTn>
                              </p:par>
                            </p:childTnLst>
                          </p:cTn>
                        </p:par>
                        <p:par>
                          <p:cTn id="8" fill="hold" nodeType="afterGroup">
                            <p:stCondLst>
                              <p:cond delay="500"/>
                            </p:stCondLst>
                            <p:childTnLst>
                              <p:par>
                                <p:cTn id="9" presetID="7" presetClass="entr" presetSubtype="8" fill="hold" nodeType="afterEffect">
                                  <p:stCondLst>
                                    <p:cond delay="0"/>
                                  </p:stCondLst>
                                  <p:childTnLst>
                                    <p:set>
                                      <p:cBhvr>
                                        <p:cTn id="10" dur="1" fill="hold">
                                          <p:stCondLst>
                                            <p:cond delay="0"/>
                                          </p:stCondLst>
                                        </p:cTn>
                                        <p:tgtEl>
                                          <p:spTgt spid="611362"/>
                                        </p:tgtEl>
                                        <p:attrNameLst>
                                          <p:attrName>style.visibility</p:attrName>
                                        </p:attrNameLst>
                                      </p:cBhvr>
                                      <p:to>
                                        <p:strVal val="visible"/>
                                      </p:to>
                                    </p:set>
                                    <p:anim calcmode="lin" valueType="num">
                                      <p:cBhvr additive="base">
                                        <p:cTn id="11" dur="5000" fill="hold"/>
                                        <p:tgtEl>
                                          <p:spTgt spid="611362"/>
                                        </p:tgtEl>
                                        <p:attrNameLst>
                                          <p:attrName>ppt_x</p:attrName>
                                        </p:attrNameLst>
                                      </p:cBhvr>
                                      <p:tavLst>
                                        <p:tav tm="0">
                                          <p:val>
                                            <p:strVal val="0-#ppt_w/2"/>
                                          </p:val>
                                        </p:tav>
                                        <p:tav tm="100000">
                                          <p:val>
                                            <p:strVal val="#ppt_x"/>
                                          </p:val>
                                        </p:tav>
                                      </p:tavLst>
                                    </p:anim>
                                    <p:anim calcmode="lin" valueType="num">
                                      <p:cBhvr additive="base">
                                        <p:cTn id="12" dur="5000" fill="hold"/>
                                        <p:tgtEl>
                                          <p:spTgt spid="61136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7" name="Picture 136">
            <a:extLst>
              <a:ext uri="{FF2B5EF4-FFF2-40B4-BE49-F238E27FC236}">
                <a16:creationId xmlns:a16="http://schemas.microsoft.com/office/drawing/2014/main" id="{7C93573E-7A8D-8445-9386-C430DD9FC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8" name="Rectangle 48">
            <a:extLst>
              <a:ext uri="{FF2B5EF4-FFF2-40B4-BE49-F238E27FC236}">
                <a16:creationId xmlns:a16="http://schemas.microsoft.com/office/drawing/2014/main" id="{E17E8986-7190-2B45-B960-0B2354ADAA2D}"/>
              </a:ext>
            </a:extLst>
          </p:cNvPr>
          <p:cNvSpPr>
            <a:spLocks noChangeArrowheads="1"/>
          </p:cNvSpPr>
          <p:nvPr/>
        </p:nvSpPr>
        <p:spPr bwMode="auto">
          <a:xfrm>
            <a:off x="4202113" y="1457325"/>
            <a:ext cx="4114800" cy="454025"/>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111A94"/>
                </a:solidFill>
                <a:ea typeface="Gulim" panose="020B0600000101010101" pitchFamily="34" charset="-127"/>
              </a:rPr>
              <a:t>Bukit Moria…Bukit Zion</a:t>
            </a:r>
          </a:p>
        </p:txBody>
      </p:sp>
      <p:sp>
        <p:nvSpPr>
          <p:cNvPr id="450610" name="Text Box 50">
            <a:extLst>
              <a:ext uri="{FF2B5EF4-FFF2-40B4-BE49-F238E27FC236}">
                <a16:creationId xmlns:a16="http://schemas.microsoft.com/office/drawing/2014/main" id="{9BC75E8F-137A-AF41-8DC9-8DA78B33E462}"/>
              </a:ext>
            </a:extLst>
          </p:cNvPr>
          <p:cNvSpPr txBox="1">
            <a:spLocks noChangeArrowheads="1"/>
          </p:cNvSpPr>
          <p:nvPr/>
        </p:nvSpPr>
        <p:spPr bwMode="auto">
          <a:xfrm>
            <a:off x="1449388" y="1058863"/>
            <a:ext cx="7073900" cy="457200"/>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p>
            <a:pPr algn="ctr">
              <a:spcBef>
                <a:spcPct val="50000"/>
              </a:spcBef>
              <a:defRPr/>
            </a:pPr>
            <a:r>
              <a:rPr lang="en-US" altLang="ko-KR" sz="2400" b="1">
                <a:solidFill>
                  <a:srgbClr val="111A94"/>
                </a:solidFill>
                <a:latin typeface="Comic Sans MS" charset="0"/>
                <a:ea typeface="Gulim" pitchFamily="34" charset="-127"/>
                <a:cs typeface="Gulim" pitchFamily="34" charset="-127"/>
              </a:rPr>
              <a:t>Tempat Abraham Mempersembahkan Ishak</a:t>
            </a:r>
          </a:p>
        </p:txBody>
      </p:sp>
      <p:sp>
        <p:nvSpPr>
          <p:cNvPr id="450611" name="Text Box 51">
            <a:extLst>
              <a:ext uri="{FF2B5EF4-FFF2-40B4-BE49-F238E27FC236}">
                <a16:creationId xmlns:a16="http://schemas.microsoft.com/office/drawing/2014/main" id="{3E2EEF6E-0DBD-D84B-B0F9-6901126C113B}"/>
              </a:ext>
            </a:extLst>
          </p:cNvPr>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a:t>
            </a:r>
          </a:p>
        </p:txBody>
      </p:sp>
      <p:sp>
        <p:nvSpPr>
          <p:cNvPr id="450613" name="Rectangle 53">
            <a:extLst>
              <a:ext uri="{FF2B5EF4-FFF2-40B4-BE49-F238E27FC236}">
                <a16:creationId xmlns:a16="http://schemas.microsoft.com/office/drawing/2014/main" id="{3EF18E68-0AA2-344C-BA25-46EB568D4500}"/>
              </a:ext>
            </a:extLst>
          </p:cNvPr>
          <p:cNvSpPr>
            <a:spLocks noChangeArrowheads="1"/>
          </p:cNvSpPr>
          <p:nvPr/>
        </p:nvSpPr>
        <p:spPr bwMode="auto">
          <a:xfrm>
            <a:off x="842963" y="646113"/>
            <a:ext cx="5280025" cy="819150"/>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p>
            <a:pPr>
              <a:defRPr/>
            </a:pPr>
            <a:r>
              <a:rPr lang="en-US" altLang="ko-KR" sz="2400" b="1">
                <a:solidFill>
                  <a:srgbClr val="111A94"/>
                </a:solidFill>
                <a:latin typeface="Comic Sans MS" charset="0"/>
                <a:ea typeface="Gulim" pitchFamily="34" charset="-127"/>
                <a:cs typeface="Gulim" pitchFamily="34" charset="-127"/>
              </a:rPr>
              <a:t>Bait Allah di Yerusalem Pada saat ini.</a:t>
            </a:r>
          </a:p>
        </p:txBody>
      </p:sp>
      <p:sp>
        <p:nvSpPr>
          <p:cNvPr id="65542" name="Text Box 133">
            <a:extLst>
              <a:ext uri="{FF2B5EF4-FFF2-40B4-BE49-F238E27FC236}">
                <a16:creationId xmlns:a16="http://schemas.microsoft.com/office/drawing/2014/main" id="{9384CA25-8337-4B42-A517-520D01862D6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65543" name="Text Box 134">
            <a:extLst>
              <a:ext uri="{FF2B5EF4-FFF2-40B4-BE49-F238E27FC236}">
                <a16:creationId xmlns:a16="http://schemas.microsoft.com/office/drawing/2014/main" id="{7BDC7267-8A8E-9D4E-B305-1B22065410E6}"/>
              </a:ext>
            </a:extLst>
          </p:cNvPr>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5</a:t>
            </a:r>
            <a:endParaRPr lang="en-US" altLang="ko-KR" sz="2000">
              <a:solidFill>
                <a:srgbClr val="FFA27C"/>
              </a:solidFill>
              <a:latin typeface="B VAG Rounded Bold" charset="0"/>
              <a:ea typeface="Gulim" panose="020B0600000101010101" pitchFamily="34" charset="-127"/>
            </a:endParaRPr>
          </a:p>
        </p:txBody>
      </p:sp>
      <p:sp>
        <p:nvSpPr>
          <p:cNvPr id="450698" name="Rectangle 138">
            <a:extLst>
              <a:ext uri="{FF2B5EF4-FFF2-40B4-BE49-F238E27FC236}">
                <a16:creationId xmlns:a16="http://schemas.microsoft.com/office/drawing/2014/main" id="{68B504B5-E3C1-FE4A-A60D-FB15BA9F9776}"/>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31</a:t>
            </a:r>
          </a:p>
        </p:txBody>
      </p:sp>
      <p:sp>
        <p:nvSpPr>
          <p:cNvPr id="65545" name="Text Box 139">
            <a:extLst>
              <a:ext uri="{FF2B5EF4-FFF2-40B4-BE49-F238E27FC236}">
                <a16:creationId xmlns:a16="http://schemas.microsoft.com/office/drawing/2014/main" id="{FE737067-39A6-F74D-AAAF-BC115F75A4F4}"/>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65546" name="Text Box 140">
            <a:extLst>
              <a:ext uri="{FF2B5EF4-FFF2-40B4-BE49-F238E27FC236}">
                <a16:creationId xmlns:a16="http://schemas.microsoft.com/office/drawing/2014/main" id="{1443D201-4251-9A48-8869-D81C480B1473}"/>
              </a:ext>
            </a:extLst>
          </p:cNvPr>
          <p:cNvSpPr txBox="1">
            <a:spLocks noChangeArrowheads="1"/>
          </p:cNvSpPr>
          <p:nvPr/>
        </p:nvSpPr>
        <p:spPr bwMode="auto">
          <a:xfrm>
            <a:off x="7472363" y="6284913"/>
            <a:ext cx="657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 32-37</a:t>
            </a:r>
          </a:p>
        </p:txBody>
      </p:sp>
      <p:grpSp>
        <p:nvGrpSpPr>
          <p:cNvPr id="2" name="Group 141">
            <a:extLst>
              <a:ext uri="{FF2B5EF4-FFF2-40B4-BE49-F238E27FC236}">
                <a16:creationId xmlns:a16="http://schemas.microsoft.com/office/drawing/2014/main" id="{AD0F6A6E-D492-D049-A78D-B21FB239191D}"/>
              </a:ext>
            </a:extLst>
          </p:cNvPr>
          <p:cNvGrpSpPr>
            <a:grpSpLocks/>
          </p:cNvGrpSpPr>
          <p:nvPr/>
        </p:nvGrpSpPr>
        <p:grpSpPr bwMode="auto">
          <a:xfrm>
            <a:off x="611188" y="2308225"/>
            <a:ext cx="7934325" cy="3890963"/>
            <a:chOff x="1028" y="1707"/>
            <a:chExt cx="3737" cy="454"/>
          </a:xfrm>
        </p:grpSpPr>
        <p:sp>
          <p:nvSpPr>
            <p:cNvPr id="65571" name="Rectangle 142">
              <a:extLst>
                <a:ext uri="{FF2B5EF4-FFF2-40B4-BE49-F238E27FC236}">
                  <a16:creationId xmlns:a16="http://schemas.microsoft.com/office/drawing/2014/main" id="{191BEDB7-D41F-C34D-A111-D351183A265D}"/>
                </a:ext>
              </a:extLst>
            </p:cNvPr>
            <p:cNvSpPr>
              <a:spLocks noChangeArrowheads="1"/>
            </p:cNvSpPr>
            <p:nvPr/>
          </p:nvSpPr>
          <p:spPr bwMode="auto">
            <a:xfrm>
              <a:off x="1041" y="1773"/>
              <a:ext cx="3687" cy="3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03" name="Text Box 143">
              <a:extLst>
                <a:ext uri="{FF2B5EF4-FFF2-40B4-BE49-F238E27FC236}">
                  <a16:creationId xmlns:a16="http://schemas.microsoft.com/office/drawing/2014/main" id="{979A84A1-6ED8-9747-9D43-F607CB9033A5}"/>
                </a:ext>
              </a:extLst>
            </p:cNvPr>
            <p:cNvSpPr txBox="1">
              <a:spLocks noChangeArrowheads="1"/>
            </p:cNvSpPr>
            <p:nvPr/>
          </p:nvSpPr>
          <p:spPr bwMode="auto">
            <a:xfrm>
              <a:off x="1028" y="1707"/>
              <a:ext cx="3737" cy="1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FFF00"/>
                  </a:solidFill>
                  <a:latin typeface="Comic Sans MS" charset="0"/>
                  <a:ea typeface="Gulim" pitchFamily="34" charset="-127"/>
                  <a:cs typeface="Gulim" pitchFamily="34" charset="-127"/>
                </a:rPr>
                <a:t>BAGAIMANA MEREKA MELAKUKAN INI?</a:t>
              </a:r>
            </a:p>
          </p:txBody>
        </p:sp>
      </p:grpSp>
      <p:sp>
        <p:nvSpPr>
          <p:cNvPr id="450704" name="Text Box 144">
            <a:extLst>
              <a:ext uri="{FF2B5EF4-FFF2-40B4-BE49-F238E27FC236}">
                <a16:creationId xmlns:a16="http://schemas.microsoft.com/office/drawing/2014/main" id="{801A71A4-DF5E-BE40-8432-C143FEE197D4}"/>
              </a:ext>
            </a:extLst>
          </p:cNvPr>
          <p:cNvSpPr txBox="1">
            <a:spLocks noChangeArrowheads="1"/>
          </p:cNvSpPr>
          <p:nvPr/>
        </p:nvSpPr>
        <p:spPr bwMode="auto">
          <a:xfrm>
            <a:off x="1217613" y="35544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FFF00"/>
                </a:solidFill>
                <a:latin typeface="Comic Sans MS" charset="0"/>
                <a:ea typeface="Gulim" pitchFamily="34" charset="-127"/>
                <a:cs typeface="Gulim" pitchFamily="34" charset="-127"/>
              </a:rPr>
              <a:t>TANPA PERALATAN!</a:t>
            </a:r>
          </a:p>
        </p:txBody>
      </p:sp>
      <p:sp>
        <p:nvSpPr>
          <p:cNvPr id="450705" name="Text Box 145">
            <a:extLst>
              <a:ext uri="{FF2B5EF4-FFF2-40B4-BE49-F238E27FC236}">
                <a16:creationId xmlns:a16="http://schemas.microsoft.com/office/drawing/2014/main" id="{D54C9F2E-5361-484C-85FD-30D67F24E263}"/>
              </a:ext>
            </a:extLst>
          </p:cNvPr>
          <p:cNvSpPr txBox="1">
            <a:spLocks noChangeArrowheads="1"/>
          </p:cNvSpPr>
          <p:nvPr/>
        </p:nvSpPr>
        <p:spPr bwMode="auto">
          <a:xfrm>
            <a:off x="1176338" y="43799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FFF00"/>
                </a:solidFill>
                <a:latin typeface="Comic Sans MS" charset="0"/>
                <a:ea typeface="Gulim" pitchFamily="34" charset="-127"/>
                <a:cs typeface="Gulim" pitchFamily="34" charset="-127"/>
              </a:rPr>
              <a:t>TANPA KOMPUTER!</a:t>
            </a:r>
          </a:p>
        </p:txBody>
      </p:sp>
      <p:sp>
        <p:nvSpPr>
          <p:cNvPr id="450706" name="Text Box 146">
            <a:extLst>
              <a:ext uri="{FF2B5EF4-FFF2-40B4-BE49-F238E27FC236}">
                <a16:creationId xmlns:a16="http://schemas.microsoft.com/office/drawing/2014/main" id="{6C67FD7F-360A-3041-BFF5-5D63DA8E45AA}"/>
              </a:ext>
            </a:extLst>
          </p:cNvPr>
          <p:cNvSpPr txBox="1">
            <a:spLocks noChangeArrowheads="1"/>
          </p:cNvSpPr>
          <p:nvPr/>
        </p:nvSpPr>
        <p:spPr bwMode="auto">
          <a:xfrm>
            <a:off x="1784350" y="5087938"/>
            <a:ext cx="5688013" cy="11906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8131B"/>
                </a:solidFill>
                <a:latin typeface="Comic Sans MS" charset="0"/>
                <a:ea typeface="Gulim" pitchFamily="34" charset="-127"/>
                <a:cs typeface="Gulim" pitchFamily="34" charset="-127"/>
              </a:rPr>
              <a:t>HANYA TENAGA MANUSIA!</a:t>
            </a:r>
          </a:p>
        </p:txBody>
      </p:sp>
      <p:grpSp>
        <p:nvGrpSpPr>
          <p:cNvPr id="65551" name="Group 113">
            <a:extLst>
              <a:ext uri="{FF2B5EF4-FFF2-40B4-BE49-F238E27FC236}">
                <a16:creationId xmlns:a16="http://schemas.microsoft.com/office/drawing/2014/main" id="{483C11AA-A617-594F-9E3C-DE19ACA48E02}"/>
              </a:ext>
            </a:extLst>
          </p:cNvPr>
          <p:cNvGrpSpPr>
            <a:grpSpLocks/>
          </p:cNvGrpSpPr>
          <p:nvPr/>
        </p:nvGrpSpPr>
        <p:grpSpPr bwMode="auto">
          <a:xfrm>
            <a:off x="8018463" y="3436938"/>
            <a:ext cx="981075" cy="1843087"/>
            <a:chOff x="5051" y="2165"/>
            <a:chExt cx="618" cy="1161"/>
          </a:xfrm>
        </p:grpSpPr>
        <p:grpSp>
          <p:nvGrpSpPr>
            <p:cNvPr id="65552" name="Group 114">
              <a:extLst>
                <a:ext uri="{FF2B5EF4-FFF2-40B4-BE49-F238E27FC236}">
                  <a16:creationId xmlns:a16="http://schemas.microsoft.com/office/drawing/2014/main" id="{DA9D14A0-40A1-1740-9AC7-637738733D11}"/>
                </a:ext>
              </a:extLst>
            </p:cNvPr>
            <p:cNvGrpSpPr>
              <a:grpSpLocks/>
            </p:cNvGrpSpPr>
            <p:nvPr/>
          </p:nvGrpSpPr>
          <p:grpSpPr bwMode="auto">
            <a:xfrm>
              <a:off x="5051" y="2165"/>
              <a:ext cx="618" cy="1161"/>
              <a:chOff x="5051" y="2165"/>
              <a:chExt cx="618" cy="1161"/>
            </a:xfrm>
          </p:grpSpPr>
          <p:sp>
            <p:nvSpPr>
              <p:cNvPr id="65554" name="Freeform 115">
                <a:extLst>
                  <a:ext uri="{FF2B5EF4-FFF2-40B4-BE49-F238E27FC236}">
                    <a16:creationId xmlns:a16="http://schemas.microsoft.com/office/drawing/2014/main" id="{6DE7B536-ED74-F341-AE14-F8509D337947}"/>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AutoShape 116">
                <a:extLst>
                  <a:ext uri="{FF2B5EF4-FFF2-40B4-BE49-F238E27FC236}">
                    <a16:creationId xmlns:a16="http://schemas.microsoft.com/office/drawing/2014/main" id="{0ABB637A-BFDC-3C4C-8DAF-8DABB11E34A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6" name="Rectangle 117">
                <a:extLst>
                  <a:ext uri="{FF2B5EF4-FFF2-40B4-BE49-F238E27FC236}">
                    <a16:creationId xmlns:a16="http://schemas.microsoft.com/office/drawing/2014/main" id="{870BE483-2EE4-E545-965F-BED621781F5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7" name="Line 118">
                <a:extLst>
                  <a:ext uri="{FF2B5EF4-FFF2-40B4-BE49-F238E27FC236}">
                    <a16:creationId xmlns:a16="http://schemas.microsoft.com/office/drawing/2014/main" id="{AEE019B1-7D32-774D-9863-0F73AEB5D9B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Rectangle 119">
                <a:extLst>
                  <a:ext uri="{FF2B5EF4-FFF2-40B4-BE49-F238E27FC236}">
                    <a16:creationId xmlns:a16="http://schemas.microsoft.com/office/drawing/2014/main" id="{C67429F9-E3B9-4E44-B3D1-BCB227C979C3}"/>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9" name="Rectangle 120">
                <a:extLst>
                  <a:ext uri="{FF2B5EF4-FFF2-40B4-BE49-F238E27FC236}">
                    <a16:creationId xmlns:a16="http://schemas.microsoft.com/office/drawing/2014/main" id="{39DF34C6-6504-694A-A546-E2A9DC40A794}"/>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60" name="Line 121">
                <a:extLst>
                  <a:ext uri="{FF2B5EF4-FFF2-40B4-BE49-F238E27FC236}">
                    <a16:creationId xmlns:a16="http://schemas.microsoft.com/office/drawing/2014/main" id="{6BF8DB1D-FBAF-FD48-B92E-637F29E3A6B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22">
                <a:extLst>
                  <a:ext uri="{FF2B5EF4-FFF2-40B4-BE49-F238E27FC236}">
                    <a16:creationId xmlns:a16="http://schemas.microsoft.com/office/drawing/2014/main" id="{3BE3FEF4-C1E0-BA43-93E8-EA93BDB5BE7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23">
                <a:extLst>
                  <a:ext uri="{FF2B5EF4-FFF2-40B4-BE49-F238E27FC236}">
                    <a16:creationId xmlns:a16="http://schemas.microsoft.com/office/drawing/2014/main" id="{6FA91955-452E-464D-A516-EFD198FD11DD}"/>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24">
                <a:extLst>
                  <a:ext uri="{FF2B5EF4-FFF2-40B4-BE49-F238E27FC236}">
                    <a16:creationId xmlns:a16="http://schemas.microsoft.com/office/drawing/2014/main" id="{72256AC4-9769-5742-9ECE-9DCD4297D02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25">
                <a:extLst>
                  <a:ext uri="{FF2B5EF4-FFF2-40B4-BE49-F238E27FC236}">
                    <a16:creationId xmlns:a16="http://schemas.microsoft.com/office/drawing/2014/main" id="{ED1A809E-885C-5B4F-9F82-2E0F13C0092F}"/>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126">
                <a:extLst>
                  <a:ext uri="{FF2B5EF4-FFF2-40B4-BE49-F238E27FC236}">
                    <a16:creationId xmlns:a16="http://schemas.microsoft.com/office/drawing/2014/main" id="{EDF75F5B-4130-3248-BFDF-F2656F7A978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127">
                <a:extLst>
                  <a:ext uri="{FF2B5EF4-FFF2-40B4-BE49-F238E27FC236}">
                    <a16:creationId xmlns:a16="http://schemas.microsoft.com/office/drawing/2014/main" id="{93D39F00-93A9-BD40-836F-C843437FB91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128">
                <a:extLst>
                  <a:ext uri="{FF2B5EF4-FFF2-40B4-BE49-F238E27FC236}">
                    <a16:creationId xmlns:a16="http://schemas.microsoft.com/office/drawing/2014/main" id="{FF537B66-EDDD-8745-A338-D77E9479DBF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129">
                <a:extLst>
                  <a:ext uri="{FF2B5EF4-FFF2-40B4-BE49-F238E27FC236}">
                    <a16:creationId xmlns:a16="http://schemas.microsoft.com/office/drawing/2014/main" id="{4BD3CEE7-BA36-224F-B748-89D00701F021}"/>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130">
                <a:extLst>
                  <a:ext uri="{FF2B5EF4-FFF2-40B4-BE49-F238E27FC236}">
                    <a16:creationId xmlns:a16="http://schemas.microsoft.com/office/drawing/2014/main" id="{37F9CA0D-F1E0-9C44-A27A-F7D6B73ABAC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Rectangle 131">
                <a:extLst>
                  <a:ext uri="{FF2B5EF4-FFF2-40B4-BE49-F238E27FC236}">
                    <a16:creationId xmlns:a16="http://schemas.microsoft.com/office/drawing/2014/main" id="{06F680CD-ADB8-034F-B292-9F68CB5287E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65553" name="Rectangle 132">
              <a:extLst>
                <a:ext uri="{FF2B5EF4-FFF2-40B4-BE49-F238E27FC236}">
                  <a16:creationId xmlns:a16="http://schemas.microsoft.com/office/drawing/2014/main" id="{7B1C1F8E-8EB5-3143-8F77-0574CA1C38F9}"/>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100"/>
                                  </p:stCondLst>
                                  <p:childTnLst>
                                    <p:set>
                                      <p:cBhvr>
                                        <p:cTn id="6" dur="1" fill="hold">
                                          <p:stCondLst>
                                            <p:cond delay="0"/>
                                          </p:stCondLst>
                                        </p:cTn>
                                        <p:tgtEl>
                                          <p:spTgt spid="450613"/>
                                        </p:tgtEl>
                                        <p:attrNameLst>
                                          <p:attrName>style.visibility</p:attrName>
                                        </p:attrNameLst>
                                      </p:cBhvr>
                                      <p:to>
                                        <p:strVal val="visible"/>
                                      </p:to>
                                    </p:set>
                                    <p:animEffect transition="in" filter="slide(fromBottom)">
                                      <p:cBhvr>
                                        <p:cTn id="7" dur="500"/>
                                        <p:tgtEl>
                                          <p:spTgt spid="450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50610"/>
                                        </p:tgtEl>
                                        <p:attrNameLst>
                                          <p:attrName>style.visibility</p:attrName>
                                        </p:attrNameLst>
                                      </p:cBhvr>
                                      <p:to>
                                        <p:strVal val="visible"/>
                                      </p:to>
                                    </p:set>
                                    <p:animEffect transition="in" filter="slide(fromBottom)">
                                      <p:cBhvr>
                                        <p:cTn id="12" dur="500"/>
                                        <p:tgtEl>
                                          <p:spTgt spid="450610"/>
                                        </p:tgtEl>
                                      </p:cBhvr>
                                    </p:animEffect>
                                  </p:childTnLst>
                                </p:cTn>
                              </p:par>
                            </p:childTnLst>
                          </p:cTn>
                        </p:par>
                        <p:par>
                          <p:cTn id="13" fill="hold" nodeType="afterGroup">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450608"/>
                                        </p:tgtEl>
                                        <p:attrNameLst>
                                          <p:attrName>style.visibility</p:attrName>
                                        </p:attrNameLst>
                                      </p:cBhvr>
                                      <p:to>
                                        <p:strVal val="visible"/>
                                      </p:to>
                                    </p:set>
                                    <p:animEffect transition="in" filter="slide(fromBottom)">
                                      <p:cBhvr>
                                        <p:cTn id="16" dur="500"/>
                                        <p:tgtEl>
                                          <p:spTgt spid="4506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50704"/>
                                        </p:tgtEl>
                                        <p:attrNameLst>
                                          <p:attrName>style.visibility</p:attrName>
                                        </p:attrNameLst>
                                      </p:cBhvr>
                                      <p:to>
                                        <p:strVal val="visible"/>
                                      </p:to>
                                    </p:set>
                                    <p:animEffect transition="in" filter="dissolve">
                                      <p:cBhvr>
                                        <p:cTn id="26" dur="500"/>
                                        <p:tgtEl>
                                          <p:spTgt spid="4507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50705"/>
                                        </p:tgtEl>
                                        <p:attrNameLst>
                                          <p:attrName>style.visibility</p:attrName>
                                        </p:attrNameLst>
                                      </p:cBhvr>
                                      <p:to>
                                        <p:strVal val="visible"/>
                                      </p:to>
                                    </p:set>
                                    <p:animEffect transition="in" filter="dissolve">
                                      <p:cBhvr>
                                        <p:cTn id="31" dur="500"/>
                                        <p:tgtEl>
                                          <p:spTgt spid="4507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50706"/>
                                        </p:tgtEl>
                                        <p:attrNameLst>
                                          <p:attrName>style.visibility</p:attrName>
                                        </p:attrNameLst>
                                      </p:cBhvr>
                                      <p:to>
                                        <p:strVal val="visible"/>
                                      </p:to>
                                    </p:set>
                                    <p:animEffect transition="in" filter="dissolve">
                                      <p:cBhvr>
                                        <p:cTn id="36" dur="500"/>
                                        <p:tgtEl>
                                          <p:spTgt spid="45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8" grpId="0" autoUpdateAnimBg="0"/>
      <p:bldP spid="450610" grpId="0" autoUpdateAnimBg="0"/>
      <p:bldP spid="450613" grpId="0" autoUpdateAnimBg="0"/>
      <p:bldP spid="450704" grpId="0" autoUpdateAnimBg="0"/>
      <p:bldP spid="450705" grpId="0" autoUpdateAnimBg="0"/>
      <p:bldP spid="45070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71A9926D-978F-5749-8B7D-9F4AAA26B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5" name="Rectangle 3">
            <a:extLst>
              <a:ext uri="{FF2B5EF4-FFF2-40B4-BE49-F238E27FC236}">
                <a16:creationId xmlns:a16="http://schemas.microsoft.com/office/drawing/2014/main" id="{D0114CBF-4A36-664A-BA59-8951BC02ABB1}"/>
              </a:ext>
            </a:extLst>
          </p:cNvPr>
          <p:cNvSpPr>
            <a:spLocks noChangeArrowheads="1"/>
          </p:cNvSpPr>
          <p:nvPr/>
        </p:nvSpPr>
        <p:spPr bwMode="auto">
          <a:xfrm>
            <a:off x="985838" y="19748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Comic Sans MS" charset="0"/>
              <a:ea typeface="+mn-ea"/>
            </a:endParaRPr>
          </a:p>
        </p:txBody>
      </p:sp>
      <p:sp>
        <p:nvSpPr>
          <p:cNvPr id="612356" name="Text Box 4">
            <a:extLst>
              <a:ext uri="{FF2B5EF4-FFF2-40B4-BE49-F238E27FC236}">
                <a16:creationId xmlns:a16="http://schemas.microsoft.com/office/drawing/2014/main" id="{2257995A-7023-1842-89D6-E61C9424E022}"/>
              </a:ext>
            </a:extLst>
          </p:cNvPr>
          <p:cNvSpPr txBox="1">
            <a:spLocks noChangeArrowheads="1"/>
          </p:cNvSpPr>
          <p:nvPr/>
        </p:nvSpPr>
        <p:spPr bwMode="auto">
          <a:xfrm>
            <a:off x="1027113" y="2073275"/>
            <a:ext cx="7073900"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b="1">
                <a:solidFill>
                  <a:srgbClr val="FFFF00"/>
                </a:solidFill>
                <a:latin typeface="Comic Sans MS" charset="0"/>
                <a:ea typeface="Gulim" pitchFamily="34" charset="-127"/>
                <a:cs typeface="Gulim" pitchFamily="34" charset="-127"/>
              </a:rPr>
              <a:t>Pembangunan bangunan yang menakjubkan!</a:t>
            </a:r>
          </a:p>
        </p:txBody>
      </p:sp>
      <p:grpSp>
        <p:nvGrpSpPr>
          <p:cNvPr id="2" name="Group 5">
            <a:extLst>
              <a:ext uri="{FF2B5EF4-FFF2-40B4-BE49-F238E27FC236}">
                <a16:creationId xmlns:a16="http://schemas.microsoft.com/office/drawing/2014/main" id="{BA2A0144-F28E-DD4F-A68F-79448D3D4534}"/>
              </a:ext>
            </a:extLst>
          </p:cNvPr>
          <p:cNvGrpSpPr>
            <a:grpSpLocks/>
          </p:cNvGrpSpPr>
          <p:nvPr/>
        </p:nvGrpSpPr>
        <p:grpSpPr bwMode="auto">
          <a:xfrm>
            <a:off x="2662238" y="4187825"/>
            <a:ext cx="4924425" cy="676275"/>
            <a:chOff x="1677" y="2638"/>
            <a:chExt cx="3102" cy="426"/>
          </a:xfrm>
        </p:grpSpPr>
        <p:grpSp>
          <p:nvGrpSpPr>
            <p:cNvPr id="67636" name="Group 6">
              <a:extLst>
                <a:ext uri="{FF2B5EF4-FFF2-40B4-BE49-F238E27FC236}">
                  <a16:creationId xmlns:a16="http://schemas.microsoft.com/office/drawing/2014/main" id="{BD0DC31B-33A6-3E4F-B921-A827277D5149}"/>
                </a:ext>
              </a:extLst>
            </p:cNvPr>
            <p:cNvGrpSpPr>
              <a:grpSpLocks/>
            </p:cNvGrpSpPr>
            <p:nvPr/>
          </p:nvGrpSpPr>
          <p:grpSpPr bwMode="auto">
            <a:xfrm>
              <a:off x="3619" y="2640"/>
              <a:ext cx="1160" cy="424"/>
              <a:chOff x="3672" y="2640"/>
              <a:chExt cx="1160" cy="424"/>
            </a:xfrm>
          </p:grpSpPr>
          <p:sp>
            <p:nvSpPr>
              <p:cNvPr id="612359" name="AutoShape 7" descr="Large confetti">
                <a:extLst>
                  <a:ext uri="{FF2B5EF4-FFF2-40B4-BE49-F238E27FC236}">
                    <a16:creationId xmlns:a16="http://schemas.microsoft.com/office/drawing/2014/main" id="{D59781AF-6E77-7844-8A34-4462852F94F8}"/>
                  </a:ext>
                </a:extLst>
              </p:cNvPr>
              <p:cNvSpPr>
                <a:spLocks noChangeArrowheads="1"/>
              </p:cNvSpPr>
              <p:nvPr/>
            </p:nvSpPr>
            <p:spPr bwMode="auto">
              <a:xfrm rot="10800000">
                <a:off x="3672" y="2640"/>
                <a:ext cx="1144" cy="408"/>
              </a:xfrm>
              <a:prstGeom prst="rtTriangle">
                <a:avLst/>
              </a:prstGeom>
              <a:blipFill dpi="0" rotWithShape="0">
                <a:blip r:embed="rId5"/>
                <a:srcRect/>
                <a:tile tx="0" ty="0" sx="100000" sy="100000" flip="none" algn="tl"/>
              </a:blipFill>
              <a:ln>
                <a:noFill/>
              </a:ln>
              <a:effectLst>
                <a:outerShdw dist="125080" dir="1437749"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60" name="Freeform 8" descr="Large confetti">
                <a:extLst>
                  <a:ext uri="{FF2B5EF4-FFF2-40B4-BE49-F238E27FC236}">
                    <a16:creationId xmlns:a16="http://schemas.microsoft.com/office/drawing/2014/main" id="{06631D55-A2C8-A849-9D1D-CC63CE9C8091}"/>
                  </a:ext>
                </a:extLst>
              </p:cNvPr>
              <p:cNvSpPr>
                <a:spLocks/>
              </p:cNvSpPr>
              <p:nvPr/>
            </p:nvSpPr>
            <p:spPr bwMode="auto">
              <a:xfrm>
                <a:off x="3772" y="2676"/>
                <a:ext cx="1060" cy="388"/>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5"/>
                <a:srcRect/>
                <a:tile tx="0" ty="0" sx="100000" sy="100000" flip="none" algn="tl"/>
              </a:blipFill>
              <a:ln w="12700" cap="flat" cmpd="sng">
                <a:solidFill>
                  <a:schemeClr val="tx1"/>
                </a:solidFill>
                <a:prstDash val="solid"/>
                <a:round/>
                <a:headEnd type="none" w="med" len="med"/>
                <a:tailEnd type="none" w="med" len="med"/>
              </a:ln>
              <a:effectLst>
                <a:outerShdw blurRad="63500" dist="125080" dir="1437749" algn="ctr" rotWithShape="0">
                  <a:schemeClr val="bg2">
                    <a:alpha val="74997"/>
                  </a:schemeClr>
                </a:outerShdw>
              </a:effectLst>
            </p:spPr>
            <p:txBody>
              <a:bodyPr wrap="none" anchor="ctr"/>
              <a:lstStyle/>
              <a:p>
                <a:endParaRPr lang="en-US"/>
              </a:p>
            </p:txBody>
          </p:sp>
        </p:grpSp>
        <p:grpSp>
          <p:nvGrpSpPr>
            <p:cNvPr id="67637" name="Group 9">
              <a:extLst>
                <a:ext uri="{FF2B5EF4-FFF2-40B4-BE49-F238E27FC236}">
                  <a16:creationId xmlns:a16="http://schemas.microsoft.com/office/drawing/2014/main" id="{41BFE73E-45EA-B043-8A23-B2B92DF225CF}"/>
                </a:ext>
              </a:extLst>
            </p:cNvPr>
            <p:cNvGrpSpPr>
              <a:grpSpLocks/>
            </p:cNvGrpSpPr>
            <p:nvPr/>
          </p:nvGrpSpPr>
          <p:grpSpPr bwMode="auto">
            <a:xfrm rot="21524310" flipH="1">
              <a:off x="1677" y="2638"/>
              <a:ext cx="807" cy="325"/>
              <a:chOff x="3672" y="2640"/>
              <a:chExt cx="1160" cy="424"/>
            </a:xfrm>
          </p:grpSpPr>
          <p:sp>
            <p:nvSpPr>
              <p:cNvPr id="612362" name="AutoShape 10" descr="Large confetti">
                <a:extLst>
                  <a:ext uri="{FF2B5EF4-FFF2-40B4-BE49-F238E27FC236}">
                    <a16:creationId xmlns:a16="http://schemas.microsoft.com/office/drawing/2014/main" id="{F4D66FAE-8E03-C34A-8F1D-7A0AC68327D5}"/>
                  </a:ext>
                </a:extLst>
              </p:cNvPr>
              <p:cNvSpPr>
                <a:spLocks noChangeArrowheads="1"/>
              </p:cNvSpPr>
              <p:nvPr/>
            </p:nvSpPr>
            <p:spPr bwMode="auto">
              <a:xfrm rot="10800000">
                <a:off x="3673" y="2639"/>
                <a:ext cx="1144" cy="408"/>
              </a:xfrm>
              <a:prstGeom prst="rtTriangle">
                <a:avLst/>
              </a:prstGeom>
              <a:blipFill dpi="0" rotWithShape="0">
                <a:blip r:embed="rId5"/>
                <a:srcRect/>
                <a:tile tx="0" ty="0" sx="100000" sy="100000" flip="none" algn="tl"/>
              </a:blipFill>
              <a:ln>
                <a:noFill/>
              </a:ln>
              <a:effectLst>
                <a:outerShdw dist="125080" dir="1437749"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63" name="Freeform 11" descr="Large confetti">
                <a:extLst>
                  <a:ext uri="{FF2B5EF4-FFF2-40B4-BE49-F238E27FC236}">
                    <a16:creationId xmlns:a16="http://schemas.microsoft.com/office/drawing/2014/main" id="{08C36AE3-D1D3-E645-B4A0-620BE976351E}"/>
                  </a:ext>
                </a:extLst>
              </p:cNvPr>
              <p:cNvSpPr>
                <a:spLocks/>
              </p:cNvSpPr>
              <p:nvPr/>
            </p:nvSpPr>
            <p:spPr bwMode="auto">
              <a:xfrm>
                <a:off x="3773" y="2676"/>
                <a:ext cx="1059" cy="387"/>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5"/>
                <a:srcRect/>
                <a:tile tx="0" ty="0" sx="100000" sy="100000" flip="none" algn="tl"/>
              </a:blipFill>
              <a:ln w="12700" cap="flat" cmpd="sng">
                <a:solidFill>
                  <a:schemeClr val="tx1"/>
                </a:solidFill>
                <a:prstDash val="solid"/>
                <a:round/>
                <a:headEnd type="none" w="med" len="med"/>
                <a:tailEnd type="none" w="med" len="med"/>
              </a:ln>
              <a:effectLst>
                <a:outerShdw blurRad="63500" dist="125080" dir="1437749" algn="ctr" rotWithShape="0">
                  <a:schemeClr val="bg2">
                    <a:alpha val="74997"/>
                  </a:schemeClr>
                </a:outerShdw>
              </a:effectLst>
            </p:spPr>
            <p:txBody>
              <a:bodyPr wrap="none" anchor="ctr"/>
              <a:lstStyle/>
              <a:p>
                <a:endParaRPr lang="en-US"/>
              </a:p>
            </p:txBody>
          </p:sp>
        </p:grpSp>
      </p:grpSp>
      <p:grpSp>
        <p:nvGrpSpPr>
          <p:cNvPr id="5" name="Group 12">
            <a:extLst>
              <a:ext uri="{FF2B5EF4-FFF2-40B4-BE49-F238E27FC236}">
                <a16:creationId xmlns:a16="http://schemas.microsoft.com/office/drawing/2014/main" id="{5FF6BDC2-F70A-4446-8FAD-88EB8D083E3E}"/>
              </a:ext>
            </a:extLst>
          </p:cNvPr>
          <p:cNvGrpSpPr>
            <a:grpSpLocks/>
          </p:cNvGrpSpPr>
          <p:nvPr/>
        </p:nvGrpSpPr>
        <p:grpSpPr bwMode="auto">
          <a:xfrm>
            <a:off x="2643188" y="4165600"/>
            <a:ext cx="4940300" cy="903288"/>
            <a:chOff x="1911" y="2624"/>
            <a:chExt cx="2924" cy="561"/>
          </a:xfrm>
        </p:grpSpPr>
        <p:sp>
          <p:nvSpPr>
            <p:cNvPr id="67633" name="Line 13">
              <a:extLst>
                <a:ext uri="{FF2B5EF4-FFF2-40B4-BE49-F238E27FC236}">
                  <a16:creationId xmlns:a16="http://schemas.microsoft.com/office/drawing/2014/main" id="{18AB620D-BE23-704C-B418-5CBB60FCF40E}"/>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4" name="Line 14">
              <a:extLst>
                <a:ext uri="{FF2B5EF4-FFF2-40B4-BE49-F238E27FC236}">
                  <a16:creationId xmlns:a16="http://schemas.microsoft.com/office/drawing/2014/main" id="{3D0EBC61-BC32-6D46-BAFB-F11195A83018}"/>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5" name="Line 15">
              <a:extLst>
                <a:ext uri="{FF2B5EF4-FFF2-40B4-BE49-F238E27FC236}">
                  <a16:creationId xmlns:a16="http://schemas.microsoft.com/office/drawing/2014/main" id="{05266B0D-A4E4-1840-A75E-5674AA8618D8}"/>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6">
            <a:extLst>
              <a:ext uri="{FF2B5EF4-FFF2-40B4-BE49-F238E27FC236}">
                <a16:creationId xmlns:a16="http://schemas.microsoft.com/office/drawing/2014/main" id="{62157E28-733F-5849-9EA1-6323DC9E0043}"/>
              </a:ext>
            </a:extLst>
          </p:cNvPr>
          <p:cNvGrpSpPr>
            <a:grpSpLocks/>
          </p:cNvGrpSpPr>
          <p:nvPr/>
        </p:nvGrpSpPr>
        <p:grpSpPr bwMode="auto">
          <a:xfrm>
            <a:off x="1258888" y="3124200"/>
            <a:ext cx="2493962" cy="1450975"/>
            <a:chOff x="800" y="1952"/>
            <a:chExt cx="1571" cy="914"/>
          </a:xfrm>
        </p:grpSpPr>
        <p:sp>
          <p:nvSpPr>
            <p:cNvPr id="612369" name="Rectangle 17">
              <a:extLst>
                <a:ext uri="{FF2B5EF4-FFF2-40B4-BE49-F238E27FC236}">
                  <a16:creationId xmlns:a16="http://schemas.microsoft.com/office/drawing/2014/main" id="{38EA7F58-6AA7-C849-8739-6D4706EDF937}"/>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0" name="AutoShape 18">
              <a:extLst>
                <a:ext uri="{FF2B5EF4-FFF2-40B4-BE49-F238E27FC236}">
                  <a16:creationId xmlns:a16="http://schemas.microsoft.com/office/drawing/2014/main" id="{8C9D1746-D928-F544-9BB7-7974C9A59473}"/>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1" name="Text Box 19">
              <a:extLst>
                <a:ext uri="{FF2B5EF4-FFF2-40B4-BE49-F238E27FC236}">
                  <a16:creationId xmlns:a16="http://schemas.microsoft.com/office/drawing/2014/main" id="{17F66C23-D417-9849-B06B-DFFAD83B1FAF}"/>
                </a:ext>
              </a:extLst>
            </p:cNvPr>
            <p:cNvSpPr txBox="1">
              <a:spLocks noChangeArrowheads="1"/>
            </p:cNvSpPr>
            <p:nvPr/>
          </p:nvSpPr>
          <p:spPr bwMode="auto">
            <a:xfrm>
              <a:off x="846" y="1952"/>
              <a:ext cx="1525" cy="63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b="1">
                  <a:solidFill>
                    <a:srgbClr val="FFFF00"/>
                  </a:solidFill>
                  <a:ea typeface="Gulim" panose="020B0600000101010101" pitchFamily="34" charset="-127"/>
                </a:rPr>
                <a:t>Barat atau “Tembok Ratapan”</a:t>
              </a:r>
            </a:p>
          </p:txBody>
        </p:sp>
      </p:grpSp>
      <p:sp>
        <p:nvSpPr>
          <p:cNvPr id="612372" name="Freeform 20">
            <a:extLst>
              <a:ext uri="{FF2B5EF4-FFF2-40B4-BE49-F238E27FC236}">
                <a16:creationId xmlns:a16="http://schemas.microsoft.com/office/drawing/2014/main" id="{4680A0EA-C1D5-D541-9E04-2646F9BEAD11}"/>
              </a:ext>
            </a:extLst>
          </p:cNvPr>
          <p:cNvSpPr>
            <a:spLocks/>
          </p:cNvSpPr>
          <p:nvPr/>
        </p:nvSpPr>
        <p:spPr bwMode="auto">
          <a:xfrm>
            <a:off x="812800" y="37623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3" name="Rectangle 21">
            <a:extLst>
              <a:ext uri="{FF2B5EF4-FFF2-40B4-BE49-F238E27FC236}">
                <a16:creationId xmlns:a16="http://schemas.microsoft.com/office/drawing/2014/main" id="{A861CE48-74B4-B342-90B3-B25B836067E8}"/>
              </a:ext>
            </a:extLst>
          </p:cNvPr>
          <p:cNvSpPr>
            <a:spLocks noChangeArrowheads="1"/>
          </p:cNvSpPr>
          <p:nvPr/>
        </p:nvSpPr>
        <p:spPr bwMode="auto">
          <a:xfrm>
            <a:off x="3894138" y="35829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74" name="Rectangle 22">
            <a:extLst>
              <a:ext uri="{FF2B5EF4-FFF2-40B4-BE49-F238E27FC236}">
                <a16:creationId xmlns:a16="http://schemas.microsoft.com/office/drawing/2014/main" id="{65677984-ECEA-7646-9949-A82457DBC19D}"/>
              </a:ext>
            </a:extLst>
          </p:cNvPr>
          <p:cNvSpPr>
            <a:spLocks noChangeArrowheads="1"/>
          </p:cNvSpPr>
          <p:nvPr/>
        </p:nvSpPr>
        <p:spPr bwMode="auto">
          <a:xfrm>
            <a:off x="842963" y="646113"/>
            <a:ext cx="5280025" cy="819150"/>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p>
            <a:pPr>
              <a:defRPr/>
            </a:pPr>
            <a:r>
              <a:rPr lang="en-US" altLang="ko-KR" sz="2400" b="1">
                <a:solidFill>
                  <a:srgbClr val="111A94"/>
                </a:solidFill>
                <a:latin typeface="Comic Sans MS" charset="0"/>
                <a:ea typeface="Gulim" pitchFamily="34" charset="-127"/>
                <a:cs typeface="Gulim" pitchFamily="34" charset="-127"/>
              </a:rPr>
              <a:t>Bait Allah di Yerusalem Pada saat ini.</a:t>
            </a:r>
          </a:p>
        </p:txBody>
      </p:sp>
      <p:grpSp>
        <p:nvGrpSpPr>
          <p:cNvPr id="67594" name="Group 23">
            <a:extLst>
              <a:ext uri="{FF2B5EF4-FFF2-40B4-BE49-F238E27FC236}">
                <a16:creationId xmlns:a16="http://schemas.microsoft.com/office/drawing/2014/main" id="{A4B5AECE-CF75-3845-9B0B-5D5534264864}"/>
              </a:ext>
            </a:extLst>
          </p:cNvPr>
          <p:cNvGrpSpPr>
            <a:grpSpLocks/>
          </p:cNvGrpSpPr>
          <p:nvPr/>
        </p:nvGrpSpPr>
        <p:grpSpPr bwMode="auto">
          <a:xfrm>
            <a:off x="8018463" y="3436938"/>
            <a:ext cx="981075" cy="1843087"/>
            <a:chOff x="5051" y="2165"/>
            <a:chExt cx="618" cy="1161"/>
          </a:xfrm>
        </p:grpSpPr>
        <p:grpSp>
          <p:nvGrpSpPr>
            <p:cNvPr id="67611" name="Group 24">
              <a:extLst>
                <a:ext uri="{FF2B5EF4-FFF2-40B4-BE49-F238E27FC236}">
                  <a16:creationId xmlns:a16="http://schemas.microsoft.com/office/drawing/2014/main" id="{5A2E64BA-7023-9247-90C3-DF5E5A993695}"/>
                </a:ext>
              </a:extLst>
            </p:cNvPr>
            <p:cNvGrpSpPr>
              <a:grpSpLocks/>
            </p:cNvGrpSpPr>
            <p:nvPr/>
          </p:nvGrpSpPr>
          <p:grpSpPr bwMode="auto">
            <a:xfrm>
              <a:off x="5051" y="2165"/>
              <a:ext cx="618" cy="1161"/>
              <a:chOff x="5051" y="2165"/>
              <a:chExt cx="618" cy="1161"/>
            </a:xfrm>
          </p:grpSpPr>
          <p:sp>
            <p:nvSpPr>
              <p:cNvPr id="67613" name="Freeform 25">
                <a:extLst>
                  <a:ext uri="{FF2B5EF4-FFF2-40B4-BE49-F238E27FC236}">
                    <a16:creationId xmlns:a16="http://schemas.microsoft.com/office/drawing/2014/main" id="{44AE5952-AABA-144D-9E6E-A252C35762CE}"/>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14" name="AutoShape 26">
                <a:extLst>
                  <a:ext uri="{FF2B5EF4-FFF2-40B4-BE49-F238E27FC236}">
                    <a16:creationId xmlns:a16="http://schemas.microsoft.com/office/drawing/2014/main" id="{967E605C-6E49-2840-A568-55D19ED8971E}"/>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5" name="Rectangle 27">
                <a:extLst>
                  <a:ext uri="{FF2B5EF4-FFF2-40B4-BE49-F238E27FC236}">
                    <a16:creationId xmlns:a16="http://schemas.microsoft.com/office/drawing/2014/main" id="{9888DF2E-1182-544D-9BFE-EDAA8C76E90F}"/>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6" name="Line 28">
                <a:extLst>
                  <a:ext uri="{FF2B5EF4-FFF2-40B4-BE49-F238E27FC236}">
                    <a16:creationId xmlns:a16="http://schemas.microsoft.com/office/drawing/2014/main" id="{269B3E31-D78C-A944-B8FC-95F5AA2407D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7" name="Rectangle 29">
                <a:extLst>
                  <a:ext uri="{FF2B5EF4-FFF2-40B4-BE49-F238E27FC236}">
                    <a16:creationId xmlns:a16="http://schemas.microsoft.com/office/drawing/2014/main" id="{23A23F38-1E99-FD47-9DA2-01F01CF0FAB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8" name="Rectangle 30">
                <a:extLst>
                  <a:ext uri="{FF2B5EF4-FFF2-40B4-BE49-F238E27FC236}">
                    <a16:creationId xmlns:a16="http://schemas.microsoft.com/office/drawing/2014/main" id="{8B6385D0-61CB-264A-9FE0-5DC7DF1D082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9" name="Line 31">
                <a:extLst>
                  <a:ext uri="{FF2B5EF4-FFF2-40B4-BE49-F238E27FC236}">
                    <a16:creationId xmlns:a16="http://schemas.microsoft.com/office/drawing/2014/main" id="{7DD07EB5-2966-2842-908B-7EC290874710}"/>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0" name="Line 32">
                <a:extLst>
                  <a:ext uri="{FF2B5EF4-FFF2-40B4-BE49-F238E27FC236}">
                    <a16:creationId xmlns:a16="http://schemas.microsoft.com/office/drawing/2014/main" id="{E447983C-6A3A-D442-A54F-9C7025CCA705}"/>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1" name="Line 33">
                <a:extLst>
                  <a:ext uri="{FF2B5EF4-FFF2-40B4-BE49-F238E27FC236}">
                    <a16:creationId xmlns:a16="http://schemas.microsoft.com/office/drawing/2014/main" id="{098CEF81-73CA-C44E-B2CD-AFFFAA0BC96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2" name="Line 34">
                <a:extLst>
                  <a:ext uri="{FF2B5EF4-FFF2-40B4-BE49-F238E27FC236}">
                    <a16:creationId xmlns:a16="http://schemas.microsoft.com/office/drawing/2014/main" id="{C2772904-1A96-134C-A46D-94A0A6D3433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3" name="Line 35">
                <a:extLst>
                  <a:ext uri="{FF2B5EF4-FFF2-40B4-BE49-F238E27FC236}">
                    <a16:creationId xmlns:a16="http://schemas.microsoft.com/office/drawing/2014/main" id="{3CBFC639-B05C-EC4B-9534-5C307A2BB400}"/>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4" name="Line 36">
                <a:extLst>
                  <a:ext uri="{FF2B5EF4-FFF2-40B4-BE49-F238E27FC236}">
                    <a16:creationId xmlns:a16="http://schemas.microsoft.com/office/drawing/2014/main" id="{3D18160B-5226-CF47-B7D4-31265285D63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5" name="Line 37">
                <a:extLst>
                  <a:ext uri="{FF2B5EF4-FFF2-40B4-BE49-F238E27FC236}">
                    <a16:creationId xmlns:a16="http://schemas.microsoft.com/office/drawing/2014/main" id="{374BD040-D67C-5743-B719-55F62C03745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6" name="Line 38">
                <a:extLst>
                  <a:ext uri="{FF2B5EF4-FFF2-40B4-BE49-F238E27FC236}">
                    <a16:creationId xmlns:a16="http://schemas.microsoft.com/office/drawing/2014/main" id="{124B7550-FC4C-1345-98DC-39367079EF1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7" name="Line 39">
                <a:extLst>
                  <a:ext uri="{FF2B5EF4-FFF2-40B4-BE49-F238E27FC236}">
                    <a16:creationId xmlns:a16="http://schemas.microsoft.com/office/drawing/2014/main" id="{058D57A9-A109-2447-A480-F66D22B86CB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8" name="Line 40">
                <a:extLst>
                  <a:ext uri="{FF2B5EF4-FFF2-40B4-BE49-F238E27FC236}">
                    <a16:creationId xmlns:a16="http://schemas.microsoft.com/office/drawing/2014/main" id="{D6F4E31D-6F1B-704C-8135-A9B61E45ADB1}"/>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9" name="Rectangle 41">
                <a:extLst>
                  <a:ext uri="{FF2B5EF4-FFF2-40B4-BE49-F238E27FC236}">
                    <a16:creationId xmlns:a16="http://schemas.microsoft.com/office/drawing/2014/main" id="{2D28A0FB-73E8-9940-806E-DC10E179FF2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67612" name="Rectangle 42">
              <a:extLst>
                <a:ext uri="{FF2B5EF4-FFF2-40B4-BE49-F238E27FC236}">
                  <a16:creationId xmlns:a16="http://schemas.microsoft.com/office/drawing/2014/main" id="{DB78050A-07DE-2A4A-A4E3-7F666D5C9E24}"/>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67595" name="Text Box 43">
            <a:extLst>
              <a:ext uri="{FF2B5EF4-FFF2-40B4-BE49-F238E27FC236}">
                <a16:creationId xmlns:a16="http://schemas.microsoft.com/office/drawing/2014/main" id="{59B411A7-ADEF-0D43-AECE-B53F597AD10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67596" name="Text Box 44">
            <a:extLst>
              <a:ext uri="{FF2B5EF4-FFF2-40B4-BE49-F238E27FC236}">
                <a16:creationId xmlns:a16="http://schemas.microsoft.com/office/drawing/2014/main" id="{F28657AB-2310-9D41-AC14-45D9DBFBAE25}"/>
              </a:ext>
            </a:extLst>
          </p:cNvPr>
          <p:cNvSpPr txBox="1">
            <a:spLocks noChangeArrowheads="1"/>
          </p:cNvSpPr>
          <p:nvPr/>
        </p:nvSpPr>
        <p:spPr bwMode="auto">
          <a:xfrm>
            <a:off x="859790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6</a:t>
            </a:r>
            <a:endParaRPr lang="en-US" altLang="ko-KR" sz="2000">
              <a:solidFill>
                <a:srgbClr val="FFA27C"/>
              </a:solidFill>
              <a:latin typeface="B VAG Rounded Bold" charset="0"/>
              <a:ea typeface="Gulim" panose="020B0600000101010101" pitchFamily="34" charset="-127"/>
            </a:endParaRPr>
          </a:p>
        </p:txBody>
      </p:sp>
      <p:sp>
        <p:nvSpPr>
          <p:cNvPr id="612397" name="Rectangle 45">
            <a:extLst>
              <a:ext uri="{FF2B5EF4-FFF2-40B4-BE49-F238E27FC236}">
                <a16:creationId xmlns:a16="http://schemas.microsoft.com/office/drawing/2014/main" id="{81B03AD2-029B-554A-8CC7-1EB0A65F721C}"/>
              </a:ext>
            </a:extLst>
          </p:cNvPr>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32</a:t>
            </a:r>
          </a:p>
        </p:txBody>
      </p:sp>
      <p:sp>
        <p:nvSpPr>
          <p:cNvPr id="612398" name="Text Box 46">
            <a:extLst>
              <a:ext uri="{FF2B5EF4-FFF2-40B4-BE49-F238E27FC236}">
                <a16:creationId xmlns:a16="http://schemas.microsoft.com/office/drawing/2014/main" id="{4DA736BD-AF4A-FE44-8EED-77DFAC3562F5}"/>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  Mat. 21:12-23</a:t>
            </a:r>
          </a:p>
        </p:txBody>
      </p:sp>
      <p:sp>
        <p:nvSpPr>
          <p:cNvPr id="67599" name="Text Box 47">
            <a:extLst>
              <a:ext uri="{FF2B5EF4-FFF2-40B4-BE49-F238E27FC236}">
                <a16:creationId xmlns:a16="http://schemas.microsoft.com/office/drawing/2014/main" id="{2820E8F2-0EA8-9E41-BE31-9D403E597CCF}"/>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612400" name="Rectangle 48">
            <a:extLst>
              <a:ext uri="{FF2B5EF4-FFF2-40B4-BE49-F238E27FC236}">
                <a16:creationId xmlns:a16="http://schemas.microsoft.com/office/drawing/2014/main" id="{8B0348E3-432D-454B-A226-E7AACFE4C921}"/>
              </a:ext>
            </a:extLst>
          </p:cNvPr>
          <p:cNvSpPr>
            <a:spLocks noChangeArrowheads="1"/>
          </p:cNvSpPr>
          <p:nvPr/>
        </p:nvSpPr>
        <p:spPr bwMode="auto">
          <a:xfrm>
            <a:off x="4202113" y="1457325"/>
            <a:ext cx="4114800" cy="454025"/>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111A94"/>
                </a:solidFill>
                <a:ea typeface="Gulim" panose="020B0600000101010101" pitchFamily="34" charset="-127"/>
              </a:rPr>
              <a:t>Bukit Moria…Bukit Sion</a:t>
            </a:r>
          </a:p>
        </p:txBody>
      </p:sp>
      <p:sp>
        <p:nvSpPr>
          <p:cNvPr id="612401" name="Text Box 49">
            <a:extLst>
              <a:ext uri="{FF2B5EF4-FFF2-40B4-BE49-F238E27FC236}">
                <a16:creationId xmlns:a16="http://schemas.microsoft.com/office/drawing/2014/main" id="{1E39592A-4676-A64A-ABC9-50E08E65D5AB}"/>
              </a:ext>
            </a:extLst>
          </p:cNvPr>
          <p:cNvSpPr txBox="1">
            <a:spLocks noChangeArrowheads="1"/>
          </p:cNvSpPr>
          <p:nvPr/>
        </p:nvSpPr>
        <p:spPr bwMode="auto">
          <a:xfrm>
            <a:off x="1449388" y="1058863"/>
            <a:ext cx="7073900" cy="457200"/>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p>
            <a:pPr algn="ctr">
              <a:spcBef>
                <a:spcPct val="50000"/>
              </a:spcBef>
              <a:defRPr/>
            </a:pPr>
            <a:r>
              <a:rPr lang="en-US" altLang="ko-KR" sz="2400" b="1">
                <a:solidFill>
                  <a:srgbClr val="111A94"/>
                </a:solidFill>
                <a:latin typeface="Comic Sans MS" charset="0"/>
                <a:ea typeface="Gulim" pitchFamily="34" charset="-127"/>
                <a:cs typeface="Gulim" pitchFamily="34" charset="-127"/>
              </a:rPr>
              <a:t>Tempat Abraham mempersembahkan Ishak</a:t>
            </a:r>
          </a:p>
        </p:txBody>
      </p:sp>
      <p:grpSp>
        <p:nvGrpSpPr>
          <p:cNvPr id="9" name="Group 50">
            <a:extLst>
              <a:ext uri="{FF2B5EF4-FFF2-40B4-BE49-F238E27FC236}">
                <a16:creationId xmlns:a16="http://schemas.microsoft.com/office/drawing/2014/main" id="{8C93F78A-68D4-E94A-BB13-11F5C67E4372}"/>
              </a:ext>
            </a:extLst>
          </p:cNvPr>
          <p:cNvGrpSpPr>
            <a:grpSpLocks/>
          </p:cNvGrpSpPr>
          <p:nvPr/>
        </p:nvGrpSpPr>
        <p:grpSpPr bwMode="auto">
          <a:xfrm>
            <a:off x="3063875" y="3122613"/>
            <a:ext cx="3355975" cy="2443162"/>
            <a:chOff x="1930" y="1967"/>
            <a:chExt cx="2114" cy="1539"/>
          </a:xfrm>
        </p:grpSpPr>
        <p:pic>
          <p:nvPicPr>
            <p:cNvPr id="67609" name="Picture 51">
              <a:extLst>
                <a:ext uri="{FF2B5EF4-FFF2-40B4-BE49-F238E27FC236}">
                  <a16:creationId xmlns:a16="http://schemas.microsoft.com/office/drawing/2014/main" id="{7785A36C-BDD8-1840-AF7F-00181027E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 y="1967"/>
              <a:ext cx="1214"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12404" name="Text Box 52">
              <a:extLst>
                <a:ext uri="{FF2B5EF4-FFF2-40B4-BE49-F238E27FC236}">
                  <a16:creationId xmlns:a16="http://schemas.microsoft.com/office/drawing/2014/main" id="{20F31305-616D-AE49-9C43-E13B0E048E3C}"/>
                </a:ext>
              </a:extLst>
            </p:cNvPr>
            <p:cNvSpPr txBox="1">
              <a:spLocks noChangeArrowheads="1"/>
            </p:cNvSpPr>
            <p:nvPr/>
          </p:nvSpPr>
          <p:spPr bwMode="auto">
            <a:xfrm>
              <a:off x="1930" y="2988"/>
              <a:ext cx="2114" cy="5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2400" b="1">
                  <a:solidFill>
                    <a:srgbClr val="FFFF00"/>
                  </a:solidFill>
                  <a:latin typeface="Comic Sans MS" charset="0"/>
                  <a:ea typeface="Gulim" pitchFamily="34" charset="-127"/>
                  <a:cs typeface="Gulim" pitchFamily="34" charset="-127"/>
                </a:rPr>
                <a:t>Bait Allah Pertama Dibangun Salomo</a:t>
              </a:r>
            </a:p>
          </p:txBody>
        </p:sp>
      </p:grpSp>
      <p:grpSp>
        <p:nvGrpSpPr>
          <p:cNvPr id="10" name="Group 53">
            <a:extLst>
              <a:ext uri="{FF2B5EF4-FFF2-40B4-BE49-F238E27FC236}">
                <a16:creationId xmlns:a16="http://schemas.microsoft.com/office/drawing/2014/main" id="{8B63BE29-133B-CE4B-A199-1272176876A3}"/>
              </a:ext>
            </a:extLst>
          </p:cNvPr>
          <p:cNvGrpSpPr>
            <a:grpSpLocks/>
          </p:cNvGrpSpPr>
          <p:nvPr/>
        </p:nvGrpSpPr>
        <p:grpSpPr bwMode="auto">
          <a:xfrm>
            <a:off x="3148013" y="3108325"/>
            <a:ext cx="3355975" cy="2393950"/>
            <a:chOff x="3216" y="1312"/>
            <a:chExt cx="2114" cy="1508"/>
          </a:xfrm>
        </p:grpSpPr>
        <p:pic>
          <p:nvPicPr>
            <p:cNvPr id="67607" name="Picture 54">
              <a:extLst>
                <a:ext uri="{FF2B5EF4-FFF2-40B4-BE49-F238E27FC236}">
                  <a16:creationId xmlns:a16="http://schemas.microsoft.com/office/drawing/2014/main" id="{0C8F84C3-2757-9242-A7AE-5A4EA94E53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972" t="26277" r="15762" b="12953"/>
            <a:stretch>
              <a:fillRect/>
            </a:stretch>
          </p:blipFill>
          <p:spPr bwMode="auto">
            <a:xfrm>
              <a:off x="3570" y="1312"/>
              <a:ext cx="1368"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407" name="Text Box 55">
              <a:extLst>
                <a:ext uri="{FF2B5EF4-FFF2-40B4-BE49-F238E27FC236}">
                  <a16:creationId xmlns:a16="http://schemas.microsoft.com/office/drawing/2014/main" id="{6568784C-77DC-F048-9DBD-AD8ED1ABFC8E}"/>
                </a:ext>
              </a:extLst>
            </p:cNvPr>
            <p:cNvSpPr txBox="1">
              <a:spLocks noChangeArrowheads="1"/>
            </p:cNvSpPr>
            <p:nvPr/>
          </p:nvSpPr>
          <p:spPr bwMode="auto">
            <a:xfrm>
              <a:off x="3216" y="2302"/>
              <a:ext cx="211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400" b="1">
                  <a:solidFill>
                    <a:srgbClr val="FFFF00"/>
                  </a:solidFill>
                  <a:latin typeface="Comic Sans MS" charset="0"/>
                  <a:ea typeface="Gulim" pitchFamily="34" charset="-127"/>
                  <a:cs typeface="Gulim" pitchFamily="34" charset="-127"/>
                </a:rPr>
                <a:t>Bait Allah Kedua Masa Tuhan Yesus</a:t>
              </a:r>
            </a:p>
          </p:txBody>
        </p:sp>
      </p:grpSp>
      <p:grpSp>
        <p:nvGrpSpPr>
          <p:cNvPr id="11" name="Group 56">
            <a:extLst>
              <a:ext uri="{FF2B5EF4-FFF2-40B4-BE49-F238E27FC236}">
                <a16:creationId xmlns:a16="http://schemas.microsoft.com/office/drawing/2014/main" id="{9153309D-D084-5B46-8E0A-C3928D4A25F7}"/>
              </a:ext>
            </a:extLst>
          </p:cNvPr>
          <p:cNvGrpSpPr>
            <a:grpSpLocks/>
          </p:cNvGrpSpPr>
          <p:nvPr/>
        </p:nvGrpSpPr>
        <p:grpSpPr bwMode="auto">
          <a:xfrm>
            <a:off x="3065463" y="2997200"/>
            <a:ext cx="3478212" cy="2735263"/>
            <a:chOff x="2065" y="1641"/>
            <a:chExt cx="2055" cy="1723"/>
          </a:xfrm>
        </p:grpSpPr>
        <p:graphicFrame>
          <p:nvGraphicFramePr>
            <p:cNvPr id="67605" name="Object 2">
              <a:extLst>
                <a:ext uri="{FF2B5EF4-FFF2-40B4-BE49-F238E27FC236}">
                  <a16:creationId xmlns:a16="http://schemas.microsoft.com/office/drawing/2014/main" id="{482AAEAA-B399-EC48-9057-397690CD9448}"/>
                </a:ext>
              </a:extLst>
            </p:cNvPr>
            <p:cNvGraphicFramePr>
              <a:graphicFrameLocks noChangeAspect="1"/>
            </p:cNvGraphicFramePr>
            <p:nvPr/>
          </p:nvGraphicFramePr>
          <p:xfrm>
            <a:off x="2401" y="1641"/>
            <a:ext cx="1592" cy="1097"/>
          </p:xfrm>
          <a:graphic>
            <a:graphicData uri="http://schemas.openxmlformats.org/presentationml/2006/ole">
              <mc:AlternateContent xmlns:mc="http://schemas.openxmlformats.org/markup-compatibility/2006">
                <mc:Choice xmlns:v="urn:schemas-microsoft-com:vml" Requires="v">
                  <p:oleObj spid="_x0000_s67645" name="Document" r:id="rId8" imgW="2800350" imgH="1714500" progId="Word.Document.8">
                    <p:embed/>
                  </p:oleObj>
                </mc:Choice>
                <mc:Fallback>
                  <p:oleObj name="Document" r:id="rId8" imgW="2800350" imgH="1714500"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1" y="1641"/>
                          <a:ext cx="1592" cy="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2410" name="Text Box 58">
              <a:extLst>
                <a:ext uri="{FF2B5EF4-FFF2-40B4-BE49-F238E27FC236}">
                  <a16:creationId xmlns:a16="http://schemas.microsoft.com/office/drawing/2014/main" id="{95F60CD7-9759-EC41-9564-385C12A37EE2}"/>
                </a:ext>
              </a:extLst>
            </p:cNvPr>
            <p:cNvSpPr txBox="1">
              <a:spLocks noChangeArrowheads="1"/>
            </p:cNvSpPr>
            <p:nvPr/>
          </p:nvSpPr>
          <p:spPr bwMode="auto">
            <a:xfrm>
              <a:off x="2065" y="2616"/>
              <a:ext cx="2055" cy="74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2400" b="1">
                  <a:solidFill>
                    <a:srgbClr val="FFFF00"/>
                  </a:solidFill>
                  <a:latin typeface="Comic Sans MS" charset="0"/>
                  <a:ea typeface="Gulim" pitchFamily="34" charset="-127"/>
                  <a:cs typeface="Gulim" pitchFamily="34" charset="-127"/>
                </a:rPr>
                <a:t>Mesjid Al-Haram ash-Sharif (Kubah Batu) Sekarang</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12356">
                                            <p:txEl>
                                              <p:pRg st="0" end="0"/>
                                            </p:txEl>
                                          </p:spTgt>
                                        </p:tgtEl>
                                        <p:attrNameLst>
                                          <p:attrName>style.visibility</p:attrName>
                                        </p:attrNameLst>
                                      </p:cBhvr>
                                      <p:to>
                                        <p:strVal val="visible"/>
                                      </p:to>
                                    </p:set>
                                    <p:animEffect transition="in" filter="box(out)">
                                      <p:cBhvr>
                                        <p:cTn id="11" dur="500"/>
                                        <p:tgtEl>
                                          <p:spTgt spid="612356">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12372"/>
                                        </p:tgtEl>
                                        <p:attrNameLst>
                                          <p:attrName>style.visibility</p:attrName>
                                        </p:attrNameLst>
                                      </p:cBhvr>
                                      <p:to>
                                        <p:strVal val="visible"/>
                                      </p:to>
                                    </p:set>
                                    <p:animEffect transition="in" filter="wipe(left)">
                                      <p:cBhvr>
                                        <p:cTn id="15" dur="500"/>
                                        <p:tgtEl>
                                          <p:spTgt spid="612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2373"/>
                                        </p:tgtEl>
                                        <p:attrNameLst>
                                          <p:attrName>style.visibility</p:attrName>
                                        </p:attrNameLst>
                                      </p:cBhvr>
                                      <p:to>
                                        <p:strVal val="visible"/>
                                      </p:to>
                                    </p:set>
                                    <p:animEffect transition="in" filter="wipe(left)">
                                      <p:cBhvr>
                                        <p:cTn id="20" dur="500"/>
                                        <p:tgtEl>
                                          <p:spTgt spid="6123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ppt_x</p:attrName>
                                        </p:attrNameLst>
                                      </p:cBhvr>
                                      <p:tavLst>
                                        <p:tav tm="0">
                                          <p:val>
                                            <p:fltVal val="0.5"/>
                                          </p:val>
                                        </p:tav>
                                        <p:tav tm="100000">
                                          <p:val>
                                            <p:strVal val="#ppt_x"/>
                                          </p:val>
                                        </p:tav>
                                      </p:tavLst>
                                    </p:anim>
                                    <p:anim calcmode="lin" valueType="num">
                                      <p:cBhvr>
                                        <p:cTn id="45" dur="500" fill="hold"/>
                                        <p:tgtEl>
                                          <p:spTgt spid="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ppt_x</p:attrName>
                                        </p:attrNameLst>
                                      </p:cBhvr>
                                      <p:tavLst>
                                        <p:tav tm="0">
                                          <p:val>
                                            <p:fltVal val="0.5"/>
                                          </p:val>
                                        </p:tav>
                                        <p:tav tm="100000">
                                          <p:val>
                                            <p:strVal val="#ppt_x"/>
                                          </p:val>
                                        </p:tav>
                                      </p:tavLst>
                                    </p:anim>
                                    <p:anim calcmode="lin" valueType="num">
                                      <p:cBhvr>
                                        <p:cTn id="53" dur="500" fill="hold"/>
                                        <p:tgtEl>
                                          <p:spTgt spid="10"/>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 calcmode="lin" valueType="num">
                                      <p:cBhvr>
                                        <p:cTn id="64" dur="500" fill="hold"/>
                                        <p:tgtEl>
                                          <p:spTgt spid="11"/>
                                        </p:tgtEl>
                                        <p:attrNameLst>
                                          <p:attrName>ppt_x</p:attrName>
                                        </p:attrNameLst>
                                      </p:cBhvr>
                                      <p:tavLst>
                                        <p:tav tm="0">
                                          <p:val>
                                            <p:fltVal val="0.5"/>
                                          </p:val>
                                        </p:tav>
                                        <p:tav tm="100000">
                                          <p:val>
                                            <p:strVal val="#ppt_x"/>
                                          </p:val>
                                        </p:tav>
                                      </p:tavLst>
                                    </p:anim>
                                    <p:anim calcmode="lin" valueType="num">
                                      <p:cBhvr>
                                        <p:cTn id="6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build="p" autoUpdateAnimBg="0" advAuto="100"/>
      <p:bldP spid="61237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a:extLst>
              <a:ext uri="{FF2B5EF4-FFF2-40B4-BE49-F238E27FC236}">
                <a16:creationId xmlns:a16="http://schemas.microsoft.com/office/drawing/2014/main" id="{242561D8-5CDA-754B-8F61-767A8C56158F}"/>
              </a:ext>
            </a:extLst>
          </p:cNvPr>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a:extLst>
              <a:ext uri="{FF2B5EF4-FFF2-40B4-BE49-F238E27FC236}">
                <a16:creationId xmlns:a16="http://schemas.microsoft.com/office/drawing/2014/main" id="{F39BEF6E-D429-B843-B951-C903C56A4B34}"/>
              </a:ext>
            </a:extLst>
          </p:cNvPr>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S PGothic" pitchFamily="34" charset="-128"/>
                <a:cs typeface="MS PGothic" pitchFamily="34" charset="-128"/>
              </a:rPr>
              <a:t>Bait Allah di Yerusalem hari ini</a:t>
            </a:r>
          </a:p>
        </p:txBody>
      </p:sp>
      <p:sp>
        <p:nvSpPr>
          <p:cNvPr id="69635" name="Text Box 23">
            <a:extLst>
              <a:ext uri="{FF2B5EF4-FFF2-40B4-BE49-F238E27FC236}">
                <a16:creationId xmlns:a16="http://schemas.microsoft.com/office/drawing/2014/main" id="{F86ACF30-4CB0-2647-B81A-5C5A381F0A86}"/>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A27C"/>
                </a:solidFill>
                <a:latin typeface="B VAG Rounded Bold" charset="0"/>
              </a:rPr>
              <a:t> </a:t>
            </a:r>
          </a:p>
        </p:txBody>
      </p:sp>
      <p:sp>
        <p:nvSpPr>
          <p:cNvPr id="69636" name="Text Box 24">
            <a:extLst>
              <a:ext uri="{FF2B5EF4-FFF2-40B4-BE49-F238E27FC236}">
                <a16:creationId xmlns:a16="http://schemas.microsoft.com/office/drawing/2014/main" id="{0FD83B45-4510-AB4B-A83E-5D7CE29FA568}"/>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b="1">
                <a:solidFill>
                  <a:schemeClr val="tx1"/>
                </a:solidFill>
              </a:rPr>
              <a:t>1</a:t>
            </a:r>
            <a:endParaRPr lang="en-US" altLang="en-US" sz="1600">
              <a:solidFill>
                <a:srgbClr val="FFA27C"/>
              </a:solidFill>
              <a:latin typeface="B VAG Rounded Bold" charset="0"/>
            </a:endParaRPr>
          </a:p>
        </p:txBody>
      </p:sp>
      <p:sp>
        <p:nvSpPr>
          <p:cNvPr id="646169" name="Rectangle 25">
            <a:extLst>
              <a:ext uri="{FF2B5EF4-FFF2-40B4-BE49-F238E27FC236}">
                <a16:creationId xmlns:a16="http://schemas.microsoft.com/office/drawing/2014/main" id="{0B8BDB58-42D1-6C49-9A80-C44A27124EC6}"/>
              </a:ext>
            </a:extLst>
          </p:cNvPr>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000" b="1">
                <a:solidFill>
                  <a:schemeClr val="tx1"/>
                </a:solidFill>
                <a:effectLst>
                  <a:outerShdw blurRad="38100" dist="38100" dir="2700000" algn="tl">
                    <a:srgbClr val="000000"/>
                  </a:outerShdw>
                </a:effectLst>
              </a:rPr>
              <a:t>32a</a:t>
            </a:r>
          </a:p>
        </p:txBody>
      </p:sp>
      <p:sp>
        <p:nvSpPr>
          <p:cNvPr id="69638" name="Text Box 27">
            <a:extLst>
              <a:ext uri="{FF2B5EF4-FFF2-40B4-BE49-F238E27FC236}">
                <a16:creationId xmlns:a16="http://schemas.microsoft.com/office/drawing/2014/main" id="{E5F87C09-D440-8B45-AAE8-8BFA3F0DF198}"/>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sp>
        <p:nvSpPr>
          <p:cNvPr id="69639" name="Rectangle 37">
            <a:extLst>
              <a:ext uri="{FF2B5EF4-FFF2-40B4-BE49-F238E27FC236}">
                <a16:creationId xmlns:a16="http://schemas.microsoft.com/office/drawing/2014/main" id="{F21A850E-087E-B341-98E5-0F7F2A000E04}"/>
              </a:ext>
            </a:extLst>
          </p:cNvPr>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latin typeface="Matura MT Script Capitals" panose="03020802060602070202" pitchFamily="66" charset="77"/>
            </a:endParaRPr>
          </a:p>
        </p:txBody>
      </p:sp>
      <p:sp>
        <p:nvSpPr>
          <p:cNvPr id="646182" name="Text Box 38">
            <a:extLst>
              <a:ext uri="{FF2B5EF4-FFF2-40B4-BE49-F238E27FC236}">
                <a16:creationId xmlns:a16="http://schemas.microsoft.com/office/drawing/2014/main" id="{9A0351C1-851B-2B47-8499-C09AE67473C4}"/>
              </a:ext>
            </a:extLst>
          </p:cNvPr>
          <p:cNvSpPr txBox="1">
            <a:spLocks noChangeArrowheads="1"/>
          </p:cNvSpPr>
          <p:nvPr/>
        </p:nvSpPr>
        <p:spPr bwMode="auto">
          <a:xfrm>
            <a:off x="5808663" y="2462213"/>
            <a:ext cx="3135312"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200" b="1">
                <a:solidFill>
                  <a:srgbClr val="FFFF00"/>
                </a:solidFill>
                <a:latin typeface="Comic Sans MS" charset="0"/>
                <a:ea typeface="MS PGothic" pitchFamily="34" charset="-128"/>
                <a:cs typeface="MS PGothic" pitchFamily="34" charset="-128"/>
              </a:rPr>
              <a:t>Tampak dalam Mesjid al-Haram ash-Sharif</a:t>
            </a:r>
            <a:r>
              <a:rPr lang="en-US" sz="2200">
                <a:latin typeface="Matura MT Script Capitals" charset="0"/>
                <a:ea typeface="MS PGothic" pitchFamily="34" charset="-128"/>
                <a:cs typeface="MS PGothic" pitchFamily="34" charset="-128"/>
              </a:rPr>
              <a:t> </a:t>
            </a:r>
          </a:p>
        </p:txBody>
      </p:sp>
      <p:pic>
        <p:nvPicPr>
          <p:cNvPr id="646183" name="Picture 39" descr="dome of the rock 2">
            <a:extLst>
              <a:ext uri="{FF2B5EF4-FFF2-40B4-BE49-F238E27FC236}">
                <a16:creationId xmlns:a16="http://schemas.microsoft.com/office/drawing/2014/main" id="{C10B8A1E-1F8A-7B4B-ACF5-9B74B9F5DB7E}"/>
              </a:ext>
            </a:extLst>
          </p:cNvPr>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a:extLst>
              <a:ext uri="{FF2B5EF4-FFF2-40B4-BE49-F238E27FC236}">
                <a16:creationId xmlns:a16="http://schemas.microsoft.com/office/drawing/2014/main" id="{9276F6FC-6F0C-254D-B2A3-98137719A64B}"/>
              </a:ext>
            </a:extLst>
          </p:cNvPr>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a:extLst>
              <a:ext uri="{FF2B5EF4-FFF2-40B4-BE49-F238E27FC236}">
                <a16:creationId xmlns:a16="http://schemas.microsoft.com/office/drawing/2014/main" id="{F95E51AE-8031-334B-90F8-0C57B9C23FC2}"/>
              </a:ext>
            </a:extLst>
          </p:cNvPr>
          <p:cNvSpPr txBox="1">
            <a:spLocks noChangeArrowheads="1"/>
          </p:cNvSpPr>
          <p:nvPr/>
        </p:nvSpPr>
        <p:spPr bwMode="auto">
          <a:xfrm>
            <a:off x="163513" y="5681663"/>
            <a:ext cx="4135437"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200" b="1">
                <a:solidFill>
                  <a:srgbClr val="FFFF00"/>
                </a:solidFill>
                <a:latin typeface="Comic Sans MS" charset="0"/>
                <a:ea typeface="MS PGothic" pitchFamily="34" charset="-128"/>
                <a:cs typeface="MS PGothic" pitchFamily="34" charset="-128"/>
              </a:rPr>
              <a:t>Mesjid al-Haram ash-Sharif dibangun di atas Bait Allah</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Text Box 42">
            <a:extLst>
              <a:ext uri="{FF2B5EF4-FFF2-40B4-BE49-F238E27FC236}">
                <a16:creationId xmlns:a16="http://schemas.microsoft.com/office/drawing/2014/main" id="{4FE2B517-7CFC-0E49-8EA6-26A13150ED6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71682" name="Text Box 101">
            <a:extLst>
              <a:ext uri="{FF2B5EF4-FFF2-40B4-BE49-F238E27FC236}">
                <a16:creationId xmlns:a16="http://schemas.microsoft.com/office/drawing/2014/main" id="{2FFCCA8A-7FB0-504A-B473-7BC6A44DE56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52712" name="Rectangle 104">
            <a:extLst>
              <a:ext uri="{FF2B5EF4-FFF2-40B4-BE49-F238E27FC236}">
                <a16:creationId xmlns:a16="http://schemas.microsoft.com/office/drawing/2014/main" id="{D282F0FA-6224-684D-9E62-D6FACD2FBC99}"/>
              </a:ext>
            </a:extLst>
          </p:cNvPr>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33</a:t>
            </a:r>
          </a:p>
        </p:txBody>
      </p:sp>
      <p:sp>
        <p:nvSpPr>
          <p:cNvPr id="452713" name="Text Box 105">
            <a:extLst>
              <a:ext uri="{FF2B5EF4-FFF2-40B4-BE49-F238E27FC236}">
                <a16:creationId xmlns:a16="http://schemas.microsoft.com/office/drawing/2014/main" id="{A648F371-5A17-334A-8E4F-08D6D93D546B}"/>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a:t>
            </a:r>
          </a:p>
        </p:txBody>
      </p:sp>
      <p:sp>
        <p:nvSpPr>
          <p:cNvPr id="71685" name="Text Box 106">
            <a:extLst>
              <a:ext uri="{FF2B5EF4-FFF2-40B4-BE49-F238E27FC236}">
                <a16:creationId xmlns:a16="http://schemas.microsoft.com/office/drawing/2014/main" id="{363809E9-08EA-6241-92B9-032FCD8FBC24}"/>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pic>
        <p:nvPicPr>
          <p:cNvPr id="452715" name="Picture 107" descr="Western Wall at Sukkot2, df 100301">
            <a:extLst>
              <a:ext uri="{FF2B5EF4-FFF2-40B4-BE49-F238E27FC236}">
                <a16:creationId xmlns:a16="http://schemas.microsoft.com/office/drawing/2014/main" id="{A0DF70C4-D397-AC41-88CF-18A8BC13A666}"/>
              </a:ext>
            </a:extLst>
          </p:cNvPr>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1">
            <a:extLst>
              <a:ext uri="{FF2B5EF4-FFF2-40B4-BE49-F238E27FC236}">
                <a16:creationId xmlns:a16="http://schemas.microsoft.com/office/drawing/2014/main" id="{30033B27-05F5-DA44-A01C-44B85BDFEF4E}"/>
              </a:ext>
            </a:extLst>
          </p:cNvPr>
          <p:cNvGrpSpPr>
            <a:grpSpLocks/>
          </p:cNvGrpSpPr>
          <p:nvPr/>
        </p:nvGrpSpPr>
        <p:grpSpPr bwMode="auto">
          <a:xfrm>
            <a:off x="8018463" y="3436938"/>
            <a:ext cx="981075" cy="1843087"/>
            <a:chOff x="5051" y="2165"/>
            <a:chExt cx="618" cy="1161"/>
          </a:xfrm>
        </p:grpSpPr>
        <p:grpSp>
          <p:nvGrpSpPr>
            <p:cNvPr id="71691" name="Group 82">
              <a:extLst>
                <a:ext uri="{FF2B5EF4-FFF2-40B4-BE49-F238E27FC236}">
                  <a16:creationId xmlns:a16="http://schemas.microsoft.com/office/drawing/2014/main" id="{A1D07E31-61C3-334B-9C89-A44104A71FB1}"/>
                </a:ext>
              </a:extLst>
            </p:cNvPr>
            <p:cNvGrpSpPr>
              <a:grpSpLocks/>
            </p:cNvGrpSpPr>
            <p:nvPr/>
          </p:nvGrpSpPr>
          <p:grpSpPr bwMode="auto">
            <a:xfrm>
              <a:off x="5051" y="2165"/>
              <a:ext cx="618" cy="1161"/>
              <a:chOff x="5051" y="2165"/>
              <a:chExt cx="618" cy="1161"/>
            </a:xfrm>
          </p:grpSpPr>
          <p:sp>
            <p:nvSpPr>
              <p:cNvPr id="71693" name="Freeform 83">
                <a:extLst>
                  <a:ext uri="{FF2B5EF4-FFF2-40B4-BE49-F238E27FC236}">
                    <a16:creationId xmlns:a16="http://schemas.microsoft.com/office/drawing/2014/main" id="{8E9794D1-90CF-E045-8FEC-B075D7FF0BF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4" name="AutoShape 84">
                <a:extLst>
                  <a:ext uri="{FF2B5EF4-FFF2-40B4-BE49-F238E27FC236}">
                    <a16:creationId xmlns:a16="http://schemas.microsoft.com/office/drawing/2014/main" id="{69F31E03-39D9-0B46-A190-8127B084223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5" name="Rectangle 85">
                <a:extLst>
                  <a:ext uri="{FF2B5EF4-FFF2-40B4-BE49-F238E27FC236}">
                    <a16:creationId xmlns:a16="http://schemas.microsoft.com/office/drawing/2014/main" id="{5F028ED6-09EB-6548-9862-80AA64FA57E2}"/>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6" name="Line 86">
                <a:extLst>
                  <a:ext uri="{FF2B5EF4-FFF2-40B4-BE49-F238E27FC236}">
                    <a16:creationId xmlns:a16="http://schemas.microsoft.com/office/drawing/2014/main" id="{6AE9427D-5184-3D4E-953B-A89EA444098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Rectangle 87">
                <a:extLst>
                  <a:ext uri="{FF2B5EF4-FFF2-40B4-BE49-F238E27FC236}">
                    <a16:creationId xmlns:a16="http://schemas.microsoft.com/office/drawing/2014/main" id="{240A742E-A801-4B4E-BC5D-4669A7F2DF79}"/>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8" name="Rectangle 88">
                <a:extLst>
                  <a:ext uri="{FF2B5EF4-FFF2-40B4-BE49-F238E27FC236}">
                    <a16:creationId xmlns:a16="http://schemas.microsoft.com/office/drawing/2014/main" id="{AB1BCEF0-60F2-9940-B89B-81D4B49C407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9" name="Line 89">
                <a:extLst>
                  <a:ext uri="{FF2B5EF4-FFF2-40B4-BE49-F238E27FC236}">
                    <a16:creationId xmlns:a16="http://schemas.microsoft.com/office/drawing/2014/main" id="{A7D2EE62-944C-EB4A-A260-B605B5744E2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Line 90">
                <a:extLst>
                  <a:ext uri="{FF2B5EF4-FFF2-40B4-BE49-F238E27FC236}">
                    <a16:creationId xmlns:a16="http://schemas.microsoft.com/office/drawing/2014/main" id="{E662B238-A3CB-224A-A8CE-4E72C5AD05DD}"/>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1" name="Line 91">
                <a:extLst>
                  <a:ext uri="{FF2B5EF4-FFF2-40B4-BE49-F238E27FC236}">
                    <a16:creationId xmlns:a16="http://schemas.microsoft.com/office/drawing/2014/main" id="{E0B4957B-5471-C94B-B7F2-9E4B7C351BE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92">
                <a:extLst>
                  <a:ext uri="{FF2B5EF4-FFF2-40B4-BE49-F238E27FC236}">
                    <a16:creationId xmlns:a16="http://schemas.microsoft.com/office/drawing/2014/main" id="{464E208E-A824-D743-B7B7-F5756E14970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93">
                <a:extLst>
                  <a:ext uri="{FF2B5EF4-FFF2-40B4-BE49-F238E27FC236}">
                    <a16:creationId xmlns:a16="http://schemas.microsoft.com/office/drawing/2014/main" id="{6CE24B78-6FC3-5642-ABD9-C76B9C5FD377}"/>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94">
                <a:extLst>
                  <a:ext uri="{FF2B5EF4-FFF2-40B4-BE49-F238E27FC236}">
                    <a16:creationId xmlns:a16="http://schemas.microsoft.com/office/drawing/2014/main" id="{DEADCBB0-1D2D-6044-B832-9C6450CDE53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95">
                <a:extLst>
                  <a:ext uri="{FF2B5EF4-FFF2-40B4-BE49-F238E27FC236}">
                    <a16:creationId xmlns:a16="http://schemas.microsoft.com/office/drawing/2014/main" id="{8AB456D5-7907-0A45-BD12-52449097EEB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96">
                <a:extLst>
                  <a:ext uri="{FF2B5EF4-FFF2-40B4-BE49-F238E27FC236}">
                    <a16:creationId xmlns:a16="http://schemas.microsoft.com/office/drawing/2014/main" id="{02444AC2-9E8E-C74F-A929-5E38FA0AACD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97">
                <a:extLst>
                  <a:ext uri="{FF2B5EF4-FFF2-40B4-BE49-F238E27FC236}">
                    <a16:creationId xmlns:a16="http://schemas.microsoft.com/office/drawing/2014/main" id="{47EBD072-8D24-6E4E-BDEA-AE6338FF2414}"/>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98">
                <a:extLst>
                  <a:ext uri="{FF2B5EF4-FFF2-40B4-BE49-F238E27FC236}">
                    <a16:creationId xmlns:a16="http://schemas.microsoft.com/office/drawing/2014/main" id="{2828D91E-0A9F-4443-89E1-D5F3FCB5685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Rectangle 99">
                <a:extLst>
                  <a:ext uri="{FF2B5EF4-FFF2-40B4-BE49-F238E27FC236}">
                    <a16:creationId xmlns:a16="http://schemas.microsoft.com/office/drawing/2014/main" id="{6932640F-78D8-B540-AD3C-0C008EE4FC8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1692" name="Rectangle 100">
              <a:extLst>
                <a:ext uri="{FF2B5EF4-FFF2-40B4-BE49-F238E27FC236}">
                  <a16:creationId xmlns:a16="http://schemas.microsoft.com/office/drawing/2014/main" id="{8DC02FDA-ADB3-AF46-A4FA-5079945842D0}"/>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52611" name="Rectangle 3">
            <a:extLst>
              <a:ext uri="{FF2B5EF4-FFF2-40B4-BE49-F238E27FC236}">
                <a16:creationId xmlns:a16="http://schemas.microsoft.com/office/drawing/2014/main" id="{11C20992-E7FD-3E4D-A118-2FF2B2C3F7C8}"/>
              </a:ext>
            </a:extLst>
          </p:cNvPr>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ko-KR" altLang="en-US" sz="2400" b="1">
                <a:solidFill>
                  <a:srgbClr val="FFF814"/>
                </a:solidFill>
                <a:latin typeface="Comic Sans MS" charset="0"/>
                <a:ea typeface="Gulim" charset="0"/>
                <a:cs typeface="Gulim" charset="0"/>
              </a:rPr>
              <a:t> </a:t>
            </a:r>
            <a:r>
              <a:rPr lang="en-US" altLang="ko-KR" sz="2400" b="1">
                <a:solidFill>
                  <a:srgbClr val="FFF814"/>
                </a:solidFill>
                <a:latin typeface="Comic Sans MS" charset="0"/>
                <a:ea typeface="Gulim" charset="0"/>
                <a:cs typeface="Gulim" charset="0"/>
              </a:rPr>
              <a:t>Tembok Barat dari Bukit Bait Allah</a:t>
            </a:r>
            <a:endParaRPr lang="en-US" altLang="ko-KR" b="1">
              <a:solidFill>
                <a:srgbClr val="FFF814"/>
              </a:solidFill>
              <a:latin typeface="Comic Sans MS" charset="0"/>
              <a:ea typeface="Gulim" charset="0"/>
              <a:cs typeface="Gulim" charset="0"/>
            </a:endParaRPr>
          </a:p>
        </p:txBody>
      </p:sp>
      <p:pic>
        <p:nvPicPr>
          <p:cNvPr id="452716" name="Picture 108" descr="Men praying at Western Wall, tb n010200 sr">
            <a:extLst>
              <a:ext uri="{FF2B5EF4-FFF2-40B4-BE49-F238E27FC236}">
                <a16:creationId xmlns:a16="http://schemas.microsoft.com/office/drawing/2014/main" id="{4CE5BED6-2BE2-F542-93ED-7D9E79841C9D}"/>
              </a:ext>
            </a:extLst>
          </p:cNvPr>
          <p:cNvPicPr preferRelativeResize="0">
            <a:picLocks noChangeAspect="1" noChangeArrowheads="1"/>
          </p:cNvPicPr>
          <p:nvPr>
            <p:custDataLst>
              <p:tags r:id="rId2"/>
            </p:custDataLst>
          </p:nvPr>
        </p:nvPicPr>
        <p:blipFill>
          <a:blip r:embed="rId6"/>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690" name="Text Box 109">
            <a:extLst>
              <a:ext uri="{FF2B5EF4-FFF2-40B4-BE49-F238E27FC236}">
                <a16:creationId xmlns:a16="http://schemas.microsoft.com/office/drawing/2014/main" id="{1BC03F6D-8FBF-D948-9DA8-51D3AC64E82C}"/>
              </a:ext>
            </a:extLst>
          </p:cNvPr>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800" b="1">
                <a:solidFill>
                  <a:schemeClr val="tx1"/>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anim calcmode="lin" valueType="num">
                                      <p:cBhvr>
                                        <p:cTn id="7" dur="500" fill="hold"/>
                                        <p:tgtEl>
                                          <p:spTgt spid="452611"/>
                                        </p:tgtEl>
                                        <p:attrNameLst>
                                          <p:attrName>ppt_w</p:attrName>
                                        </p:attrNameLst>
                                      </p:cBhvr>
                                      <p:tavLst>
                                        <p:tav tm="0">
                                          <p:val>
                                            <p:fltVal val="0"/>
                                          </p:val>
                                        </p:tav>
                                        <p:tav tm="100000">
                                          <p:val>
                                            <p:strVal val="#ppt_w"/>
                                          </p:val>
                                        </p:tav>
                                      </p:tavLst>
                                    </p:anim>
                                    <p:anim calcmode="lin" valueType="num">
                                      <p:cBhvr>
                                        <p:cTn id="8" dur="500" fill="hold"/>
                                        <p:tgtEl>
                                          <p:spTgt spid="452611"/>
                                        </p:tgtEl>
                                        <p:attrNameLst>
                                          <p:attrName>ppt_h</p:attrName>
                                        </p:attrNameLst>
                                      </p:cBhvr>
                                      <p:tavLst>
                                        <p:tav tm="0">
                                          <p:val>
                                            <p:fltVal val="0"/>
                                          </p:val>
                                        </p:tav>
                                        <p:tav tm="100000">
                                          <p:val>
                                            <p:strVal val="#ppt_h"/>
                                          </p:val>
                                        </p:tav>
                                      </p:tavLst>
                                    </p:anim>
                                    <p:anim calcmode="lin" valueType="num">
                                      <p:cBhvr>
                                        <p:cTn id="9" dur="500" fill="hold"/>
                                        <p:tgtEl>
                                          <p:spTgt spid="452611"/>
                                        </p:tgtEl>
                                        <p:attrNameLst>
                                          <p:attrName>ppt_x</p:attrName>
                                        </p:attrNameLst>
                                      </p:cBhvr>
                                      <p:tavLst>
                                        <p:tav tm="0">
                                          <p:val>
                                            <p:fltVal val="0.5"/>
                                          </p:val>
                                        </p:tav>
                                        <p:tav tm="100000">
                                          <p:val>
                                            <p:strVal val="#ppt_x"/>
                                          </p:val>
                                        </p:tav>
                                      </p:tavLst>
                                    </p:anim>
                                    <p:anim calcmode="lin" valueType="num">
                                      <p:cBhvr>
                                        <p:cTn id="10" dur="500" fill="hold"/>
                                        <p:tgtEl>
                                          <p:spTgt spid="4526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452716"/>
                                        </p:tgtEl>
                                        <p:attrNameLst>
                                          <p:attrName>style.visibility</p:attrName>
                                        </p:attrNameLst>
                                      </p:cBhvr>
                                      <p:to>
                                        <p:strVal val="visible"/>
                                      </p:to>
                                    </p:set>
                                    <p:anim calcmode="lin" valueType="num">
                                      <p:cBhvr>
                                        <p:cTn id="15" dur="500" fill="hold"/>
                                        <p:tgtEl>
                                          <p:spTgt spid="452716"/>
                                        </p:tgtEl>
                                        <p:attrNameLst>
                                          <p:attrName>ppt_w</p:attrName>
                                        </p:attrNameLst>
                                      </p:cBhvr>
                                      <p:tavLst>
                                        <p:tav tm="0">
                                          <p:val>
                                            <p:strVal val="2/3*#ppt_w"/>
                                          </p:val>
                                        </p:tav>
                                        <p:tav tm="100000">
                                          <p:val>
                                            <p:strVal val="#ppt_w"/>
                                          </p:val>
                                        </p:tav>
                                      </p:tavLst>
                                    </p:anim>
                                    <p:anim calcmode="lin" valueType="num">
                                      <p:cBhvr>
                                        <p:cTn id="16" dur="500" fill="hold"/>
                                        <p:tgtEl>
                                          <p:spTgt spid="4527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autoUpdateAnimBg="0"/>
      <p:bldP spid="45271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Text Box 88">
            <a:extLst>
              <a:ext uri="{FF2B5EF4-FFF2-40B4-BE49-F238E27FC236}">
                <a16:creationId xmlns:a16="http://schemas.microsoft.com/office/drawing/2014/main" id="{60977121-6919-9F40-A8EA-5A875B2B94F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pic>
        <p:nvPicPr>
          <p:cNvPr id="73730" name="Picture 93">
            <a:extLst>
              <a:ext uri="{FF2B5EF4-FFF2-40B4-BE49-F238E27FC236}">
                <a16:creationId xmlns:a16="http://schemas.microsoft.com/office/drawing/2014/main" id="{B16EBFA6-2375-0B4F-A654-DB73559EF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585788"/>
            <a:ext cx="7839075" cy="5588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3731" name="Group 68">
            <a:extLst>
              <a:ext uri="{FF2B5EF4-FFF2-40B4-BE49-F238E27FC236}">
                <a16:creationId xmlns:a16="http://schemas.microsoft.com/office/drawing/2014/main" id="{461738B7-619F-6340-814E-40CCF63ABC5F}"/>
              </a:ext>
            </a:extLst>
          </p:cNvPr>
          <p:cNvGrpSpPr>
            <a:grpSpLocks/>
          </p:cNvGrpSpPr>
          <p:nvPr/>
        </p:nvGrpSpPr>
        <p:grpSpPr bwMode="auto">
          <a:xfrm>
            <a:off x="8018463" y="3436938"/>
            <a:ext cx="981075" cy="1843087"/>
            <a:chOff x="5051" y="2165"/>
            <a:chExt cx="618" cy="1161"/>
          </a:xfrm>
        </p:grpSpPr>
        <p:grpSp>
          <p:nvGrpSpPr>
            <p:cNvPr id="73745" name="Group 69">
              <a:extLst>
                <a:ext uri="{FF2B5EF4-FFF2-40B4-BE49-F238E27FC236}">
                  <a16:creationId xmlns:a16="http://schemas.microsoft.com/office/drawing/2014/main" id="{F2C34041-B694-D143-BF7F-F1F1514D9292}"/>
                </a:ext>
              </a:extLst>
            </p:cNvPr>
            <p:cNvGrpSpPr>
              <a:grpSpLocks/>
            </p:cNvGrpSpPr>
            <p:nvPr/>
          </p:nvGrpSpPr>
          <p:grpSpPr bwMode="auto">
            <a:xfrm>
              <a:off x="5051" y="2165"/>
              <a:ext cx="618" cy="1161"/>
              <a:chOff x="5051" y="2165"/>
              <a:chExt cx="618" cy="1161"/>
            </a:xfrm>
          </p:grpSpPr>
          <p:sp>
            <p:nvSpPr>
              <p:cNvPr id="73747" name="Freeform 70">
                <a:extLst>
                  <a:ext uri="{FF2B5EF4-FFF2-40B4-BE49-F238E27FC236}">
                    <a16:creationId xmlns:a16="http://schemas.microsoft.com/office/drawing/2014/main" id="{3D71645E-9CC3-8842-9486-6AE55DA3900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8" name="AutoShape 71">
                <a:extLst>
                  <a:ext uri="{FF2B5EF4-FFF2-40B4-BE49-F238E27FC236}">
                    <a16:creationId xmlns:a16="http://schemas.microsoft.com/office/drawing/2014/main" id="{E0A0D83E-5162-204F-B05A-66DE3BED7DD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49" name="Rectangle 72">
                <a:extLst>
                  <a:ext uri="{FF2B5EF4-FFF2-40B4-BE49-F238E27FC236}">
                    <a16:creationId xmlns:a16="http://schemas.microsoft.com/office/drawing/2014/main" id="{EDF2FC1E-52C7-FE4F-85F7-854A06E35CF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0" name="Line 73">
                <a:extLst>
                  <a:ext uri="{FF2B5EF4-FFF2-40B4-BE49-F238E27FC236}">
                    <a16:creationId xmlns:a16="http://schemas.microsoft.com/office/drawing/2014/main" id="{FE2D5BC1-874A-4846-AA7D-C386AD2E7FCB}"/>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1" name="Rectangle 74">
                <a:extLst>
                  <a:ext uri="{FF2B5EF4-FFF2-40B4-BE49-F238E27FC236}">
                    <a16:creationId xmlns:a16="http://schemas.microsoft.com/office/drawing/2014/main" id="{1D2B5064-E1FF-1D40-976E-5DB144B992AB}"/>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2" name="Rectangle 75">
                <a:extLst>
                  <a:ext uri="{FF2B5EF4-FFF2-40B4-BE49-F238E27FC236}">
                    <a16:creationId xmlns:a16="http://schemas.microsoft.com/office/drawing/2014/main" id="{1E4BC9F9-CE9C-D44A-AB3D-BAC184E4655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3" name="Line 76">
                <a:extLst>
                  <a:ext uri="{FF2B5EF4-FFF2-40B4-BE49-F238E27FC236}">
                    <a16:creationId xmlns:a16="http://schemas.microsoft.com/office/drawing/2014/main" id="{4943D914-FB97-3A4A-A70E-B407AA9CFE4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4" name="Line 77">
                <a:extLst>
                  <a:ext uri="{FF2B5EF4-FFF2-40B4-BE49-F238E27FC236}">
                    <a16:creationId xmlns:a16="http://schemas.microsoft.com/office/drawing/2014/main" id="{F60FF5CF-35E8-9444-82A8-9E90F9A315DF}"/>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78">
                <a:extLst>
                  <a:ext uri="{FF2B5EF4-FFF2-40B4-BE49-F238E27FC236}">
                    <a16:creationId xmlns:a16="http://schemas.microsoft.com/office/drawing/2014/main" id="{D568ADA8-F9B9-254F-AD66-8F658A90B571}"/>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79">
                <a:extLst>
                  <a:ext uri="{FF2B5EF4-FFF2-40B4-BE49-F238E27FC236}">
                    <a16:creationId xmlns:a16="http://schemas.microsoft.com/office/drawing/2014/main" id="{5B077F68-EAFE-0C4B-90CA-B0579DA5788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80">
                <a:extLst>
                  <a:ext uri="{FF2B5EF4-FFF2-40B4-BE49-F238E27FC236}">
                    <a16:creationId xmlns:a16="http://schemas.microsoft.com/office/drawing/2014/main" id="{D07F98E3-C1AB-D04F-9DC9-D9284052493D}"/>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81">
                <a:extLst>
                  <a:ext uri="{FF2B5EF4-FFF2-40B4-BE49-F238E27FC236}">
                    <a16:creationId xmlns:a16="http://schemas.microsoft.com/office/drawing/2014/main" id="{87D8E9D4-EA38-0D4A-A0F0-0292D840882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82">
                <a:extLst>
                  <a:ext uri="{FF2B5EF4-FFF2-40B4-BE49-F238E27FC236}">
                    <a16:creationId xmlns:a16="http://schemas.microsoft.com/office/drawing/2014/main" id="{49C138BF-74C0-2844-A458-91BF2ED1742F}"/>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83">
                <a:extLst>
                  <a:ext uri="{FF2B5EF4-FFF2-40B4-BE49-F238E27FC236}">
                    <a16:creationId xmlns:a16="http://schemas.microsoft.com/office/drawing/2014/main" id="{A65CBBFD-B16E-194E-AD69-B2DC08DF1A6B}"/>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84">
                <a:extLst>
                  <a:ext uri="{FF2B5EF4-FFF2-40B4-BE49-F238E27FC236}">
                    <a16:creationId xmlns:a16="http://schemas.microsoft.com/office/drawing/2014/main" id="{70F80638-0483-9149-A44F-940CEA65AD9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85">
                <a:extLst>
                  <a:ext uri="{FF2B5EF4-FFF2-40B4-BE49-F238E27FC236}">
                    <a16:creationId xmlns:a16="http://schemas.microsoft.com/office/drawing/2014/main" id="{753EFBD4-D172-7242-BB3B-4E7EF33B292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Rectangle 86">
                <a:extLst>
                  <a:ext uri="{FF2B5EF4-FFF2-40B4-BE49-F238E27FC236}">
                    <a16:creationId xmlns:a16="http://schemas.microsoft.com/office/drawing/2014/main" id="{8B8622CE-C041-1D43-9560-6FEB3A8202A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3746" name="Rectangle 87">
              <a:extLst>
                <a:ext uri="{FF2B5EF4-FFF2-40B4-BE49-F238E27FC236}">
                  <a16:creationId xmlns:a16="http://schemas.microsoft.com/office/drawing/2014/main" id="{300EAB67-27F5-3145-BB60-F6E0A070DE77}"/>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53726" name="Rectangle 94">
            <a:extLst>
              <a:ext uri="{FF2B5EF4-FFF2-40B4-BE49-F238E27FC236}">
                <a16:creationId xmlns:a16="http://schemas.microsoft.com/office/drawing/2014/main" id="{8F906ECF-9FD6-BA4B-AAD5-5A69BD1543F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34</a:t>
            </a:r>
          </a:p>
        </p:txBody>
      </p:sp>
      <p:sp>
        <p:nvSpPr>
          <p:cNvPr id="453727" name="Text Box 95">
            <a:extLst>
              <a:ext uri="{FF2B5EF4-FFF2-40B4-BE49-F238E27FC236}">
                <a16:creationId xmlns:a16="http://schemas.microsoft.com/office/drawing/2014/main" id="{F0FDAA77-0CC5-E74B-ADCF-9A61E47D271C}"/>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a:t>
            </a:r>
          </a:p>
        </p:txBody>
      </p:sp>
      <p:sp>
        <p:nvSpPr>
          <p:cNvPr id="73734" name="Text Box 96">
            <a:extLst>
              <a:ext uri="{FF2B5EF4-FFF2-40B4-BE49-F238E27FC236}">
                <a16:creationId xmlns:a16="http://schemas.microsoft.com/office/drawing/2014/main" id="{0228666F-D634-D340-9E71-83F216ABEF40}"/>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pic>
        <p:nvPicPr>
          <p:cNvPr id="453724" name="Picture 92">
            <a:extLst>
              <a:ext uri="{FF2B5EF4-FFF2-40B4-BE49-F238E27FC236}">
                <a16:creationId xmlns:a16="http://schemas.microsoft.com/office/drawing/2014/main" id="{C75AE8BB-591F-6741-B825-DBCC6E9A0EB8}"/>
              </a:ext>
            </a:extLst>
          </p:cNvPr>
          <p:cNvPicPr>
            <a:picLocks noChangeAspect="1" noChangeArrowheads="1"/>
          </p:cNvPicPr>
          <p:nvPr/>
        </p:nvPicPr>
        <p:blipFill>
          <a:blip r:embed="rId4"/>
          <a:srcRect/>
          <a:stretch>
            <a:fillRect/>
          </a:stretch>
        </p:blipFill>
        <p:spPr bwMode="auto">
          <a:xfrm>
            <a:off x="668338" y="4738688"/>
            <a:ext cx="1944687"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453734" name="Picture 102">
            <a:extLst>
              <a:ext uri="{FF2B5EF4-FFF2-40B4-BE49-F238E27FC236}">
                <a16:creationId xmlns:a16="http://schemas.microsoft.com/office/drawing/2014/main" id="{8AD83024-AE7A-B145-B1C1-65EDB9337E28}"/>
              </a:ext>
            </a:extLst>
          </p:cNvPr>
          <p:cNvPicPr>
            <a:picLocks noChangeAspect="1" noChangeArrowheads="1"/>
          </p:cNvPicPr>
          <p:nvPr/>
        </p:nvPicPr>
        <p:blipFill>
          <a:blip r:embed="rId5"/>
          <a:srcRect l="19972" t="26277" r="15762" b="12953"/>
          <a:stretch>
            <a:fillRect/>
          </a:stretch>
        </p:blipFill>
        <p:spPr bwMode="auto">
          <a:xfrm>
            <a:off x="5157788" y="47450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73737" name="Text Box 108">
            <a:extLst>
              <a:ext uri="{FF2B5EF4-FFF2-40B4-BE49-F238E27FC236}">
                <a16:creationId xmlns:a16="http://schemas.microsoft.com/office/drawing/2014/main" id="{0343AF9A-6DB7-154B-8ABA-DB2D8F31695D}"/>
              </a:ext>
            </a:extLst>
          </p:cNvPr>
          <p:cNvSpPr txBox="1">
            <a:spLocks noChangeArrowheads="1"/>
          </p:cNvSpPr>
          <p:nvPr/>
        </p:nvSpPr>
        <p:spPr bwMode="auto">
          <a:xfrm>
            <a:off x="8669338" y="6384925"/>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800" b="1">
                <a:solidFill>
                  <a:schemeClr val="tx1"/>
                </a:solidFill>
                <a:ea typeface="Gulim" panose="020B0600000101010101" pitchFamily="34" charset="-127"/>
              </a:rPr>
              <a:t>5</a:t>
            </a:r>
          </a:p>
        </p:txBody>
      </p:sp>
      <p:sp>
        <p:nvSpPr>
          <p:cNvPr id="453741" name="AutoShape 109">
            <a:extLst>
              <a:ext uri="{FF2B5EF4-FFF2-40B4-BE49-F238E27FC236}">
                <a16:creationId xmlns:a16="http://schemas.microsoft.com/office/drawing/2014/main" id="{1DE0584F-7B74-5E43-A72F-56172A7A2A45}"/>
              </a:ext>
            </a:extLst>
          </p:cNvPr>
          <p:cNvSpPr>
            <a:spLocks noChangeArrowheads="1"/>
          </p:cNvSpPr>
          <p:nvPr/>
        </p:nvSpPr>
        <p:spPr bwMode="auto">
          <a:xfrm>
            <a:off x="854075" y="1966913"/>
            <a:ext cx="7491413" cy="1557337"/>
          </a:xfrm>
          <a:prstGeom prst="roundRect">
            <a:avLst>
              <a:gd name="adj" fmla="val 16667"/>
            </a:avLst>
          </a:prstGeom>
          <a:noFill/>
          <a:ln w="7620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3742" name="Text Box 110">
            <a:extLst>
              <a:ext uri="{FF2B5EF4-FFF2-40B4-BE49-F238E27FC236}">
                <a16:creationId xmlns:a16="http://schemas.microsoft.com/office/drawing/2014/main" id="{21B708F8-F747-B140-BC5B-213D42B4E97F}"/>
              </a:ext>
            </a:extLst>
          </p:cNvPr>
          <p:cNvSpPr txBox="1">
            <a:spLocks noChangeArrowheads="1"/>
          </p:cNvSpPr>
          <p:nvPr/>
        </p:nvSpPr>
        <p:spPr bwMode="auto">
          <a:xfrm>
            <a:off x="982663" y="638175"/>
            <a:ext cx="7299325" cy="5794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altLang="ko-KR" sz="3200" b="1">
                <a:solidFill>
                  <a:srgbClr val="0842DE"/>
                </a:solidFill>
                <a:latin typeface="Arial" charset="0"/>
                <a:ea typeface="Gulim" pitchFamily="34" charset="-127"/>
                <a:cs typeface="Gulim" pitchFamily="34" charset="-127"/>
              </a:rPr>
              <a:t>ARTI PENTING BUKIT BAIT ALLAH!</a:t>
            </a:r>
          </a:p>
        </p:txBody>
      </p:sp>
      <p:sp>
        <p:nvSpPr>
          <p:cNvPr id="453748" name="Text Box 116">
            <a:extLst>
              <a:ext uri="{FF2B5EF4-FFF2-40B4-BE49-F238E27FC236}">
                <a16:creationId xmlns:a16="http://schemas.microsoft.com/office/drawing/2014/main" id="{A91DC834-AF3B-F841-B987-E4F2D7CAC845}"/>
              </a:ext>
            </a:extLst>
          </p:cNvPr>
          <p:cNvSpPr txBox="1">
            <a:spLocks noChangeArrowheads="1"/>
          </p:cNvSpPr>
          <p:nvPr/>
        </p:nvSpPr>
        <p:spPr bwMode="auto">
          <a:xfrm>
            <a:off x="263525" y="1535113"/>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Spiritual</a:t>
            </a:r>
          </a:p>
        </p:txBody>
      </p:sp>
      <p:sp>
        <p:nvSpPr>
          <p:cNvPr id="453749" name="Text Box 117">
            <a:extLst>
              <a:ext uri="{FF2B5EF4-FFF2-40B4-BE49-F238E27FC236}">
                <a16:creationId xmlns:a16="http://schemas.microsoft.com/office/drawing/2014/main" id="{D3804A28-3699-1D41-9D8B-1CF2091FDEFA}"/>
              </a:ext>
            </a:extLst>
          </p:cNvPr>
          <p:cNvSpPr txBox="1">
            <a:spLocks noChangeArrowheads="1"/>
          </p:cNvSpPr>
          <p:nvPr/>
        </p:nvSpPr>
        <p:spPr bwMode="auto">
          <a:xfrm>
            <a:off x="827088" y="2127250"/>
            <a:ext cx="27908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Teologi</a:t>
            </a:r>
          </a:p>
        </p:txBody>
      </p:sp>
      <p:sp>
        <p:nvSpPr>
          <p:cNvPr id="453750" name="Text Box 118">
            <a:extLst>
              <a:ext uri="{FF2B5EF4-FFF2-40B4-BE49-F238E27FC236}">
                <a16:creationId xmlns:a16="http://schemas.microsoft.com/office/drawing/2014/main" id="{12D97146-98AC-5C41-8FD2-A2384C1CA0C3}"/>
              </a:ext>
            </a:extLst>
          </p:cNvPr>
          <p:cNvSpPr txBox="1">
            <a:spLocks noChangeArrowheads="1"/>
          </p:cNvSpPr>
          <p:nvPr/>
        </p:nvSpPr>
        <p:spPr bwMode="auto">
          <a:xfrm>
            <a:off x="1355725" y="2719388"/>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Politik</a:t>
            </a:r>
          </a:p>
        </p:txBody>
      </p:sp>
      <p:sp>
        <p:nvSpPr>
          <p:cNvPr id="453751" name="Text Box 119">
            <a:extLst>
              <a:ext uri="{FF2B5EF4-FFF2-40B4-BE49-F238E27FC236}">
                <a16:creationId xmlns:a16="http://schemas.microsoft.com/office/drawing/2014/main" id="{FA93DC1A-A651-BD46-B2B7-E3E3FC1525D9}"/>
              </a:ext>
            </a:extLst>
          </p:cNvPr>
          <p:cNvSpPr txBox="1">
            <a:spLocks noChangeArrowheads="1"/>
          </p:cNvSpPr>
          <p:nvPr/>
        </p:nvSpPr>
        <p:spPr bwMode="auto">
          <a:xfrm>
            <a:off x="1909763" y="3297238"/>
            <a:ext cx="32686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Geografi</a:t>
            </a:r>
          </a:p>
        </p:txBody>
      </p:sp>
      <p:sp>
        <p:nvSpPr>
          <p:cNvPr id="453752" name="Text Box 120">
            <a:extLst>
              <a:ext uri="{FF2B5EF4-FFF2-40B4-BE49-F238E27FC236}">
                <a16:creationId xmlns:a16="http://schemas.microsoft.com/office/drawing/2014/main" id="{6A471A7F-F3DE-724B-AF66-A934B887D15F}"/>
              </a:ext>
            </a:extLst>
          </p:cNvPr>
          <p:cNvSpPr txBox="1">
            <a:spLocks noChangeArrowheads="1"/>
          </p:cNvSpPr>
          <p:nvPr/>
        </p:nvSpPr>
        <p:spPr bwMode="auto">
          <a:xfrm>
            <a:off x="2514600" y="3952875"/>
            <a:ext cx="3608388"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Eskatologi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3742"/>
                                        </p:tgtEl>
                                        <p:attrNameLst>
                                          <p:attrName>style.visibility</p:attrName>
                                        </p:attrNameLst>
                                      </p:cBhvr>
                                      <p:to>
                                        <p:strVal val="visible"/>
                                      </p:to>
                                    </p:set>
                                    <p:animEffect transition="in" filter="wipe(left)">
                                      <p:cBhvr>
                                        <p:cTn id="7" dur="500"/>
                                        <p:tgtEl>
                                          <p:spTgt spid="453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3724"/>
                                        </p:tgtEl>
                                        <p:attrNameLst>
                                          <p:attrName>style.visibility</p:attrName>
                                        </p:attrNameLst>
                                      </p:cBhvr>
                                      <p:to>
                                        <p:strVal val="visible"/>
                                      </p:to>
                                    </p:set>
                                    <p:animEffect transition="in" filter="dissolve">
                                      <p:cBhvr>
                                        <p:cTn id="12" dur="500"/>
                                        <p:tgtEl>
                                          <p:spTgt spid="453724"/>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453734"/>
                                        </p:tgtEl>
                                        <p:attrNameLst>
                                          <p:attrName>style.visibility</p:attrName>
                                        </p:attrNameLst>
                                      </p:cBhvr>
                                      <p:to>
                                        <p:strVal val="visible"/>
                                      </p:to>
                                    </p:set>
                                    <p:animEffect transition="in" filter="dissolve">
                                      <p:cBhvr>
                                        <p:cTn id="16" dur="500"/>
                                        <p:tgtEl>
                                          <p:spTgt spid="453734"/>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453741"/>
                                        </p:tgtEl>
                                        <p:attrNameLst>
                                          <p:attrName>style.visibility</p:attrName>
                                        </p:attrNameLst>
                                      </p:cBhvr>
                                      <p:to>
                                        <p:strVal val="visible"/>
                                      </p:to>
                                    </p:set>
                                    <p:animEffect transition="in" filter="dissolve">
                                      <p:cBhvr>
                                        <p:cTn id="20" dur="500"/>
                                        <p:tgtEl>
                                          <p:spTgt spid="453741"/>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53748">
                                            <p:txEl>
                                              <p:pRg st="0" end="0"/>
                                            </p:txEl>
                                          </p:spTgt>
                                        </p:tgtEl>
                                        <p:attrNameLst>
                                          <p:attrName>style.visibility</p:attrName>
                                        </p:attrNameLst>
                                      </p:cBhvr>
                                      <p:to>
                                        <p:strVal val="visible"/>
                                      </p:to>
                                    </p:set>
                                    <p:animEffect transition="in" filter="wipe(left)">
                                      <p:cBhvr>
                                        <p:cTn id="24" dur="500"/>
                                        <p:tgtEl>
                                          <p:spTgt spid="45374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3749">
                                            <p:txEl>
                                              <p:pRg st="0" end="0"/>
                                            </p:txEl>
                                          </p:spTgt>
                                        </p:tgtEl>
                                        <p:attrNameLst>
                                          <p:attrName>style.visibility</p:attrName>
                                        </p:attrNameLst>
                                      </p:cBhvr>
                                      <p:to>
                                        <p:strVal val="visible"/>
                                      </p:to>
                                    </p:set>
                                    <p:animEffect transition="in" filter="wipe(left)">
                                      <p:cBhvr>
                                        <p:cTn id="29" dur="500"/>
                                        <p:tgtEl>
                                          <p:spTgt spid="45374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53750">
                                            <p:txEl>
                                              <p:pRg st="0" end="0"/>
                                            </p:txEl>
                                          </p:spTgt>
                                        </p:tgtEl>
                                        <p:attrNameLst>
                                          <p:attrName>style.visibility</p:attrName>
                                        </p:attrNameLst>
                                      </p:cBhvr>
                                      <p:to>
                                        <p:strVal val="visible"/>
                                      </p:to>
                                    </p:set>
                                    <p:animEffect transition="in" filter="wipe(left)">
                                      <p:cBhvr>
                                        <p:cTn id="34" dur="500"/>
                                        <p:tgtEl>
                                          <p:spTgt spid="453750">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3751">
                                            <p:txEl>
                                              <p:pRg st="0" end="0"/>
                                            </p:txEl>
                                          </p:spTgt>
                                        </p:tgtEl>
                                        <p:attrNameLst>
                                          <p:attrName>style.visibility</p:attrName>
                                        </p:attrNameLst>
                                      </p:cBhvr>
                                      <p:to>
                                        <p:strVal val="visible"/>
                                      </p:to>
                                    </p:set>
                                    <p:animEffect transition="in" filter="wipe(left)">
                                      <p:cBhvr>
                                        <p:cTn id="39" dur="500"/>
                                        <p:tgtEl>
                                          <p:spTgt spid="453751">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3752">
                                            <p:txEl>
                                              <p:pRg st="0" end="0"/>
                                            </p:txEl>
                                          </p:spTgt>
                                        </p:tgtEl>
                                        <p:attrNameLst>
                                          <p:attrName>style.visibility</p:attrName>
                                        </p:attrNameLst>
                                      </p:cBhvr>
                                      <p:to>
                                        <p:strVal val="visible"/>
                                      </p:to>
                                    </p:set>
                                    <p:animEffect transition="in" filter="wipe(left)">
                                      <p:cBhvr>
                                        <p:cTn id="44" dur="500"/>
                                        <p:tgtEl>
                                          <p:spTgt spid="453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741" grpId="0" animBg="1"/>
      <p:bldP spid="453742" grpId="0" autoUpdateAnimBg="0"/>
      <p:bldP spid="453748" grpId="0" build="p" autoUpdateAnimBg="0" advAuto="0"/>
      <p:bldP spid="453749" grpId="0" build="p" autoUpdateAnimBg="0"/>
      <p:bldP spid="453750" grpId="0" build="p" autoUpdateAnimBg="0"/>
      <p:bldP spid="453751" grpId="0" build="p" autoUpdateAnimBg="0"/>
      <p:bldP spid="453752"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Text Box 23">
            <a:extLst>
              <a:ext uri="{FF2B5EF4-FFF2-40B4-BE49-F238E27FC236}">
                <a16:creationId xmlns:a16="http://schemas.microsoft.com/office/drawing/2014/main" id="{6D9732A9-5DBB-3B44-B5BD-38F475E38850}"/>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75778" name="Text Box 84">
            <a:extLst>
              <a:ext uri="{FF2B5EF4-FFF2-40B4-BE49-F238E27FC236}">
                <a16:creationId xmlns:a16="http://schemas.microsoft.com/office/drawing/2014/main" id="{DB274FCD-31E7-2B40-B7F4-D14BAC4BF37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pic>
        <p:nvPicPr>
          <p:cNvPr id="549983" name="Picture 95" descr="Jerusalem and wilderness aerial from w, tb q010703">
            <a:extLst>
              <a:ext uri="{FF2B5EF4-FFF2-40B4-BE49-F238E27FC236}">
                <a16:creationId xmlns:a16="http://schemas.microsoft.com/office/drawing/2014/main" id="{58718941-5CEA-B344-8B6E-08063925B990}"/>
              </a:ext>
            </a:extLst>
          </p:cNvPr>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a:extLst>
              <a:ext uri="{FF2B5EF4-FFF2-40B4-BE49-F238E27FC236}">
                <a16:creationId xmlns:a16="http://schemas.microsoft.com/office/drawing/2014/main" id="{0F94C46C-23A2-D242-8F5D-A5A203A4FEAE}"/>
              </a:ext>
            </a:extLst>
          </p:cNvPr>
          <p:cNvSpPr txBox="1">
            <a:spLocks noChangeArrowheads="1"/>
          </p:cNvSpPr>
          <p:nvPr/>
        </p:nvSpPr>
        <p:spPr bwMode="auto">
          <a:xfrm>
            <a:off x="628650" y="550863"/>
            <a:ext cx="8147050" cy="94615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p>
            <a:pPr algn="ctr">
              <a:spcBef>
                <a:spcPct val="50000"/>
              </a:spcBef>
              <a:defRPr/>
            </a:pPr>
            <a:r>
              <a:rPr lang="en-US" altLang="ko-KR" b="1" i="1">
                <a:solidFill>
                  <a:srgbClr val="0831AD"/>
                </a:solidFill>
                <a:latin typeface="Comic Sans MS" charset="0"/>
                <a:ea typeface="Gulim" pitchFamily="34" charset="-127"/>
                <a:cs typeface="Gulim" pitchFamily="34" charset="-127"/>
              </a:rPr>
              <a:t>Bukit Bait Allah di Yerusalem Sekarang:                           Titik Fokus Utama dari Planet Bumi</a:t>
            </a:r>
          </a:p>
        </p:txBody>
      </p:sp>
      <p:sp>
        <p:nvSpPr>
          <p:cNvPr id="549984" name="Oval 96">
            <a:extLst>
              <a:ext uri="{FF2B5EF4-FFF2-40B4-BE49-F238E27FC236}">
                <a16:creationId xmlns:a16="http://schemas.microsoft.com/office/drawing/2014/main" id="{8761640F-C2C5-1E42-A875-47FB8C0BF5F5}"/>
              </a:ext>
            </a:extLst>
          </p:cNvPr>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9979" name="Rectangle 91">
            <a:extLst>
              <a:ext uri="{FF2B5EF4-FFF2-40B4-BE49-F238E27FC236}">
                <a16:creationId xmlns:a16="http://schemas.microsoft.com/office/drawing/2014/main" id="{DCC0DAB1-88F5-BD47-973A-2E48E2C37F79}"/>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35</a:t>
            </a:r>
          </a:p>
        </p:txBody>
      </p:sp>
      <p:sp>
        <p:nvSpPr>
          <p:cNvPr id="75783" name="Text Box 93">
            <a:extLst>
              <a:ext uri="{FF2B5EF4-FFF2-40B4-BE49-F238E27FC236}">
                <a16:creationId xmlns:a16="http://schemas.microsoft.com/office/drawing/2014/main" id="{3C5D39F6-217C-3B45-A90C-CE10CCDB7FA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49986" name="Text Box 98">
            <a:extLst>
              <a:ext uri="{FF2B5EF4-FFF2-40B4-BE49-F238E27FC236}">
                <a16:creationId xmlns:a16="http://schemas.microsoft.com/office/drawing/2014/main" id="{7B493810-2E18-9940-8232-92E8CC61F944}"/>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  Mat. 21:12-23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7" name="Group 113">
            <a:extLst>
              <a:ext uri="{FF2B5EF4-FFF2-40B4-BE49-F238E27FC236}">
                <a16:creationId xmlns:a16="http://schemas.microsoft.com/office/drawing/2014/main" id="{1D901C99-249D-B24D-BFB1-3CCE189B05B5}"/>
              </a:ext>
            </a:extLst>
          </p:cNvPr>
          <p:cNvGrpSpPr>
            <a:grpSpLocks/>
          </p:cNvGrpSpPr>
          <p:nvPr/>
        </p:nvGrpSpPr>
        <p:grpSpPr bwMode="auto">
          <a:xfrm>
            <a:off x="6289985" y="1290059"/>
            <a:ext cx="919814" cy="1010116"/>
            <a:chOff x="1557" y="1007"/>
            <a:chExt cx="2105" cy="1949"/>
          </a:xfrm>
        </p:grpSpPr>
        <p:grpSp>
          <p:nvGrpSpPr>
            <p:cNvPr id="88" name="Group 115">
              <a:extLst>
                <a:ext uri="{FF2B5EF4-FFF2-40B4-BE49-F238E27FC236}">
                  <a16:creationId xmlns:a16="http://schemas.microsoft.com/office/drawing/2014/main" id="{35AC3DB8-90B9-A541-8B00-2BC7CA3E9142}"/>
                </a:ext>
              </a:extLst>
            </p:cNvPr>
            <p:cNvGrpSpPr>
              <a:grpSpLocks/>
            </p:cNvGrpSpPr>
            <p:nvPr/>
          </p:nvGrpSpPr>
          <p:grpSpPr bwMode="auto">
            <a:xfrm>
              <a:off x="1557" y="1209"/>
              <a:ext cx="2105" cy="1421"/>
              <a:chOff x="578" y="2316"/>
              <a:chExt cx="2105" cy="1421"/>
            </a:xfrm>
          </p:grpSpPr>
          <p:sp>
            <p:nvSpPr>
              <p:cNvPr id="94" name="Freeform 116" descr="Cork">
                <a:extLst>
                  <a:ext uri="{FF2B5EF4-FFF2-40B4-BE49-F238E27FC236}">
                    <a16:creationId xmlns:a16="http://schemas.microsoft.com/office/drawing/2014/main" id="{9A541EBB-64C7-9849-A501-F3A45DC42D8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5" name="Freeform 117" descr="Cork">
                <a:extLst>
                  <a:ext uri="{FF2B5EF4-FFF2-40B4-BE49-F238E27FC236}">
                    <a16:creationId xmlns:a16="http://schemas.microsoft.com/office/drawing/2014/main" id="{736F3A25-1580-3B4A-AC9A-AC714F32F41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9" name="Freeform 119">
              <a:extLst>
                <a:ext uri="{FF2B5EF4-FFF2-40B4-BE49-F238E27FC236}">
                  <a16:creationId xmlns:a16="http://schemas.microsoft.com/office/drawing/2014/main" id="{C57CD394-E3FA-1A40-B404-FEE4F4D7D182}"/>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 name="Freeform 120">
              <a:extLst>
                <a:ext uri="{FF2B5EF4-FFF2-40B4-BE49-F238E27FC236}">
                  <a16:creationId xmlns:a16="http://schemas.microsoft.com/office/drawing/2014/main" id="{6A2CFF4E-014A-DC4A-8E40-F03389818E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 name="Freeform 121">
              <a:extLst>
                <a:ext uri="{FF2B5EF4-FFF2-40B4-BE49-F238E27FC236}">
                  <a16:creationId xmlns:a16="http://schemas.microsoft.com/office/drawing/2014/main" id="{29F483AD-EEBE-B744-8114-1F7D473F4B4D}"/>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 name="Freeform 122">
              <a:extLst>
                <a:ext uri="{FF2B5EF4-FFF2-40B4-BE49-F238E27FC236}">
                  <a16:creationId xmlns:a16="http://schemas.microsoft.com/office/drawing/2014/main" id="{41102D88-DB06-6442-85AF-0712785E38A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 name="Freeform 123">
              <a:extLst>
                <a:ext uri="{FF2B5EF4-FFF2-40B4-BE49-F238E27FC236}">
                  <a16:creationId xmlns:a16="http://schemas.microsoft.com/office/drawing/2014/main" id="{1078FD03-96F1-744A-A36C-36BACFB5B53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6" name="Group 113">
            <a:extLst>
              <a:ext uri="{FF2B5EF4-FFF2-40B4-BE49-F238E27FC236}">
                <a16:creationId xmlns:a16="http://schemas.microsoft.com/office/drawing/2014/main" id="{5752ECC2-A0CE-4848-BE23-D6E5588C8BA5}"/>
              </a:ext>
            </a:extLst>
          </p:cNvPr>
          <p:cNvGrpSpPr>
            <a:grpSpLocks/>
          </p:cNvGrpSpPr>
          <p:nvPr/>
        </p:nvGrpSpPr>
        <p:grpSpPr bwMode="auto">
          <a:xfrm>
            <a:off x="6289985" y="3307772"/>
            <a:ext cx="919814" cy="1010116"/>
            <a:chOff x="1557" y="1007"/>
            <a:chExt cx="2105" cy="1949"/>
          </a:xfrm>
        </p:grpSpPr>
        <p:grpSp>
          <p:nvGrpSpPr>
            <p:cNvPr id="97" name="Group 115">
              <a:extLst>
                <a:ext uri="{FF2B5EF4-FFF2-40B4-BE49-F238E27FC236}">
                  <a16:creationId xmlns:a16="http://schemas.microsoft.com/office/drawing/2014/main" id="{9DF2F401-C893-7144-A63D-116CBF9CAD5E}"/>
                </a:ext>
              </a:extLst>
            </p:cNvPr>
            <p:cNvGrpSpPr>
              <a:grpSpLocks/>
            </p:cNvGrpSpPr>
            <p:nvPr/>
          </p:nvGrpSpPr>
          <p:grpSpPr bwMode="auto">
            <a:xfrm>
              <a:off x="1557" y="1209"/>
              <a:ext cx="2105" cy="1421"/>
              <a:chOff x="578" y="2316"/>
              <a:chExt cx="2105" cy="1421"/>
            </a:xfrm>
          </p:grpSpPr>
          <p:sp>
            <p:nvSpPr>
              <p:cNvPr id="103" name="Freeform 116" descr="Cork">
                <a:extLst>
                  <a:ext uri="{FF2B5EF4-FFF2-40B4-BE49-F238E27FC236}">
                    <a16:creationId xmlns:a16="http://schemas.microsoft.com/office/drawing/2014/main" id="{28850955-7C0F-9A48-85CE-9857D226821B}"/>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4" name="Freeform 117" descr="Cork">
                <a:extLst>
                  <a:ext uri="{FF2B5EF4-FFF2-40B4-BE49-F238E27FC236}">
                    <a16:creationId xmlns:a16="http://schemas.microsoft.com/office/drawing/2014/main" id="{85DAE0FD-0EC7-F549-8B99-EA5FE9E84047}"/>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8" name="Freeform 119">
              <a:extLst>
                <a:ext uri="{FF2B5EF4-FFF2-40B4-BE49-F238E27FC236}">
                  <a16:creationId xmlns:a16="http://schemas.microsoft.com/office/drawing/2014/main" id="{F3681576-66C5-144D-86D3-960C4B906F50}"/>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0">
              <a:extLst>
                <a:ext uri="{FF2B5EF4-FFF2-40B4-BE49-F238E27FC236}">
                  <a16:creationId xmlns:a16="http://schemas.microsoft.com/office/drawing/2014/main" id="{17BBE3F6-0883-8145-9136-50B781E7E868}"/>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1">
              <a:extLst>
                <a:ext uri="{FF2B5EF4-FFF2-40B4-BE49-F238E27FC236}">
                  <a16:creationId xmlns:a16="http://schemas.microsoft.com/office/drawing/2014/main" id="{AFEE2FB3-7D5A-B342-80AF-E91F9091BF6C}"/>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 name="Freeform 122">
              <a:extLst>
                <a:ext uri="{FF2B5EF4-FFF2-40B4-BE49-F238E27FC236}">
                  <a16:creationId xmlns:a16="http://schemas.microsoft.com/office/drawing/2014/main" id="{A1AEE2A9-7CB3-0042-816A-52FD6228CB7D}"/>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 name="Freeform 123">
              <a:extLst>
                <a:ext uri="{FF2B5EF4-FFF2-40B4-BE49-F238E27FC236}">
                  <a16:creationId xmlns:a16="http://schemas.microsoft.com/office/drawing/2014/main" id="{1170BCB9-7CAF-8F47-A208-2BA3BA9B39A5}"/>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a:extLst>
              <a:ext uri="{FF2B5EF4-FFF2-40B4-BE49-F238E27FC236}">
                <a16:creationId xmlns:a16="http://schemas.microsoft.com/office/drawing/2014/main" id="{F0429D5D-10FD-A94F-884F-0E8B8BD2F491}"/>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28" name="AutoShape 3">
            <a:extLst>
              <a:ext uri="{FF2B5EF4-FFF2-40B4-BE49-F238E27FC236}">
                <a16:creationId xmlns:a16="http://schemas.microsoft.com/office/drawing/2014/main" id="{B4B7CEAD-9E3B-6F48-BBD3-C849CA9CF0B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29" name="Rectangle 4">
            <a:extLst>
              <a:ext uri="{FF2B5EF4-FFF2-40B4-BE49-F238E27FC236}">
                <a16:creationId xmlns:a16="http://schemas.microsoft.com/office/drawing/2014/main" id="{4EB8A44C-202B-6049-9910-F0AC8937B28E}"/>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0" name="Rectangle 5">
            <a:extLst>
              <a:ext uri="{FF2B5EF4-FFF2-40B4-BE49-F238E27FC236}">
                <a16:creationId xmlns:a16="http://schemas.microsoft.com/office/drawing/2014/main" id="{E7988E63-5CBF-AA4B-A3EE-AC4A7E7BC301}"/>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77831" name="Rectangle 6">
            <a:extLst>
              <a:ext uri="{FF2B5EF4-FFF2-40B4-BE49-F238E27FC236}">
                <a16:creationId xmlns:a16="http://schemas.microsoft.com/office/drawing/2014/main" id="{870AAF22-E96F-2A4B-B7E6-8E00868DD52C}"/>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8631" name="Rectangle 7">
            <a:extLst>
              <a:ext uri="{FF2B5EF4-FFF2-40B4-BE49-F238E27FC236}">
                <a16:creationId xmlns:a16="http://schemas.microsoft.com/office/drawing/2014/main" id="{D35E4151-F74F-F44F-9874-D5364BBD9451}"/>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77833" name="Rectangle 9">
            <a:extLst>
              <a:ext uri="{FF2B5EF4-FFF2-40B4-BE49-F238E27FC236}">
                <a16:creationId xmlns:a16="http://schemas.microsoft.com/office/drawing/2014/main" id="{C3181EFB-315F-DE42-92ED-7FF558D3CCC7}"/>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4" name="Rectangle 10">
            <a:extLst>
              <a:ext uri="{FF2B5EF4-FFF2-40B4-BE49-F238E27FC236}">
                <a16:creationId xmlns:a16="http://schemas.microsoft.com/office/drawing/2014/main" id="{5E2793E6-1FA4-784D-AB97-2A3CECC4405D}"/>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538636" name="Rectangle 12">
            <a:extLst>
              <a:ext uri="{FF2B5EF4-FFF2-40B4-BE49-F238E27FC236}">
                <a16:creationId xmlns:a16="http://schemas.microsoft.com/office/drawing/2014/main" id="{C2D015ED-D3A9-4E4D-B0E8-4DC1D10A514D}"/>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36" name="Rectangle 19">
            <a:extLst>
              <a:ext uri="{FF2B5EF4-FFF2-40B4-BE49-F238E27FC236}">
                <a16:creationId xmlns:a16="http://schemas.microsoft.com/office/drawing/2014/main" id="{822E6D09-D317-FE47-8F03-BBFCD9763DD9}"/>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7" name="Line 20">
            <a:extLst>
              <a:ext uri="{FF2B5EF4-FFF2-40B4-BE49-F238E27FC236}">
                <a16:creationId xmlns:a16="http://schemas.microsoft.com/office/drawing/2014/main" id="{5A9F81BF-AB9F-8046-87C1-E420495DA5F8}"/>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1">
            <a:extLst>
              <a:ext uri="{FF2B5EF4-FFF2-40B4-BE49-F238E27FC236}">
                <a16:creationId xmlns:a16="http://schemas.microsoft.com/office/drawing/2014/main" id="{FF1ECA17-41E6-5140-9490-DB0BB75EEC07}"/>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2">
            <a:extLst>
              <a:ext uri="{FF2B5EF4-FFF2-40B4-BE49-F238E27FC236}">
                <a16:creationId xmlns:a16="http://schemas.microsoft.com/office/drawing/2014/main" id="{9BF9BB92-EC36-B746-948A-0C6DB96F412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3">
            <a:extLst>
              <a:ext uri="{FF2B5EF4-FFF2-40B4-BE49-F238E27FC236}">
                <a16:creationId xmlns:a16="http://schemas.microsoft.com/office/drawing/2014/main" id="{E56A0D6F-530D-CC47-A7D2-1E0544CF1F8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4">
            <a:extLst>
              <a:ext uri="{FF2B5EF4-FFF2-40B4-BE49-F238E27FC236}">
                <a16:creationId xmlns:a16="http://schemas.microsoft.com/office/drawing/2014/main" id="{D4EA5884-48BD-D844-A4C2-C0B58E72808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5">
            <a:extLst>
              <a:ext uri="{FF2B5EF4-FFF2-40B4-BE49-F238E27FC236}">
                <a16:creationId xmlns:a16="http://schemas.microsoft.com/office/drawing/2014/main" id="{F4EE8B2A-6421-B64D-A19E-83F96A38AF20}"/>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6">
            <a:extLst>
              <a:ext uri="{FF2B5EF4-FFF2-40B4-BE49-F238E27FC236}">
                <a16:creationId xmlns:a16="http://schemas.microsoft.com/office/drawing/2014/main" id="{623EC04C-1221-054B-A971-3966B68089E6}"/>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7">
            <a:extLst>
              <a:ext uri="{FF2B5EF4-FFF2-40B4-BE49-F238E27FC236}">
                <a16:creationId xmlns:a16="http://schemas.microsoft.com/office/drawing/2014/main" id="{39340414-4EC7-BB47-8205-31723A90352E}"/>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8">
            <a:extLst>
              <a:ext uri="{FF2B5EF4-FFF2-40B4-BE49-F238E27FC236}">
                <a16:creationId xmlns:a16="http://schemas.microsoft.com/office/drawing/2014/main" id="{21100B7D-892B-9344-89E0-E5BF051B85A6}"/>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Rectangle 29">
            <a:extLst>
              <a:ext uri="{FF2B5EF4-FFF2-40B4-BE49-F238E27FC236}">
                <a16:creationId xmlns:a16="http://schemas.microsoft.com/office/drawing/2014/main" id="{7BD0D958-B868-1044-96D2-7011F5F26932}"/>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47" name="Rectangle 30">
            <a:extLst>
              <a:ext uri="{FF2B5EF4-FFF2-40B4-BE49-F238E27FC236}">
                <a16:creationId xmlns:a16="http://schemas.microsoft.com/office/drawing/2014/main" id="{6F382A40-69B6-974F-A764-D8A82D7CC999}"/>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48" name="Rectangle 31">
            <a:extLst>
              <a:ext uri="{FF2B5EF4-FFF2-40B4-BE49-F238E27FC236}">
                <a16:creationId xmlns:a16="http://schemas.microsoft.com/office/drawing/2014/main" id="{9A944BAE-D57D-AC48-8E1C-2F93F13A7319}"/>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8797" name="Rectangle 173">
            <a:extLst>
              <a:ext uri="{FF2B5EF4-FFF2-40B4-BE49-F238E27FC236}">
                <a16:creationId xmlns:a16="http://schemas.microsoft.com/office/drawing/2014/main" id="{7A7F740D-DDCA-FD45-BC31-92344B889CE4}"/>
              </a:ext>
            </a:extLst>
          </p:cNvPr>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50" name="Rectangle 32">
            <a:extLst>
              <a:ext uri="{FF2B5EF4-FFF2-40B4-BE49-F238E27FC236}">
                <a16:creationId xmlns:a16="http://schemas.microsoft.com/office/drawing/2014/main" id="{B2E5E333-9227-7746-A1F6-E07F5BF793B9}"/>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51" name="Line 36">
            <a:extLst>
              <a:ext uri="{FF2B5EF4-FFF2-40B4-BE49-F238E27FC236}">
                <a16:creationId xmlns:a16="http://schemas.microsoft.com/office/drawing/2014/main" id="{CF2259E6-7438-C043-958D-A8AD27345765}"/>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8661" name="Rectangle 37">
            <a:extLst>
              <a:ext uri="{FF2B5EF4-FFF2-40B4-BE49-F238E27FC236}">
                <a16:creationId xmlns:a16="http://schemas.microsoft.com/office/drawing/2014/main" id="{59EC4620-F070-714C-829D-26AE5DB3D92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8662" name="Line 38">
            <a:extLst>
              <a:ext uri="{FF2B5EF4-FFF2-40B4-BE49-F238E27FC236}">
                <a16:creationId xmlns:a16="http://schemas.microsoft.com/office/drawing/2014/main" id="{AE837A82-85AA-5B48-AE04-7EB1A7C7C22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54" name="Text Box 65">
            <a:extLst>
              <a:ext uri="{FF2B5EF4-FFF2-40B4-BE49-F238E27FC236}">
                <a16:creationId xmlns:a16="http://schemas.microsoft.com/office/drawing/2014/main" id="{D9B14019-FC9D-CA48-BF75-253E6AE07C75}"/>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38691" name="Oval 67">
            <a:extLst>
              <a:ext uri="{FF2B5EF4-FFF2-40B4-BE49-F238E27FC236}">
                <a16:creationId xmlns:a16="http://schemas.microsoft.com/office/drawing/2014/main" id="{E94F077D-B3C6-B04D-B2E1-7F962D925666}"/>
              </a:ext>
            </a:extLst>
          </p:cNvPr>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8692" name="Oval 68">
            <a:extLst>
              <a:ext uri="{FF2B5EF4-FFF2-40B4-BE49-F238E27FC236}">
                <a16:creationId xmlns:a16="http://schemas.microsoft.com/office/drawing/2014/main" id="{E34978CA-3976-9545-9DCE-72FDB6A346C9}"/>
              </a:ext>
            </a:extLst>
          </p:cNvPr>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8693" name="Oval 69">
            <a:extLst>
              <a:ext uri="{FF2B5EF4-FFF2-40B4-BE49-F238E27FC236}">
                <a16:creationId xmlns:a16="http://schemas.microsoft.com/office/drawing/2014/main" id="{AC456C50-B783-9348-B847-FA115F2C8DE4}"/>
              </a:ext>
            </a:extLst>
          </p:cNvPr>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77858" name="Group 108">
            <a:extLst>
              <a:ext uri="{FF2B5EF4-FFF2-40B4-BE49-F238E27FC236}">
                <a16:creationId xmlns:a16="http://schemas.microsoft.com/office/drawing/2014/main" id="{F194182F-E819-E94B-A446-91B16E66F9CC}"/>
              </a:ext>
            </a:extLst>
          </p:cNvPr>
          <p:cNvGrpSpPr>
            <a:grpSpLocks/>
          </p:cNvGrpSpPr>
          <p:nvPr/>
        </p:nvGrpSpPr>
        <p:grpSpPr bwMode="auto">
          <a:xfrm>
            <a:off x="8018463" y="3436938"/>
            <a:ext cx="981075" cy="1843087"/>
            <a:chOff x="5051" y="2165"/>
            <a:chExt cx="618" cy="1161"/>
          </a:xfrm>
        </p:grpSpPr>
        <p:grpSp>
          <p:nvGrpSpPr>
            <p:cNvPr id="77871" name="Group 109">
              <a:extLst>
                <a:ext uri="{FF2B5EF4-FFF2-40B4-BE49-F238E27FC236}">
                  <a16:creationId xmlns:a16="http://schemas.microsoft.com/office/drawing/2014/main" id="{1560682E-63F2-4749-A250-2165E62F7BD5}"/>
                </a:ext>
              </a:extLst>
            </p:cNvPr>
            <p:cNvGrpSpPr>
              <a:grpSpLocks/>
            </p:cNvGrpSpPr>
            <p:nvPr/>
          </p:nvGrpSpPr>
          <p:grpSpPr bwMode="auto">
            <a:xfrm>
              <a:off x="5051" y="2165"/>
              <a:ext cx="618" cy="1161"/>
              <a:chOff x="5051" y="2165"/>
              <a:chExt cx="618" cy="1161"/>
            </a:xfrm>
          </p:grpSpPr>
          <p:sp>
            <p:nvSpPr>
              <p:cNvPr id="77873" name="Freeform 110">
                <a:extLst>
                  <a:ext uri="{FF2B5EF4-FFF2-40B4-BE49-F238E27FC236}">
                    <a16:creationId xmlns:a16="http://schemas.microsoft.com/office/drawing/2014/main" id="{A04CD63C-4548-9245-B3CC-5A4A86D398A0}"/>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4" name="AutoShape 111">
                <a:extLst>
                  <a:ext uri="{FF2B5EF4-FFF2-40B4-BE49-F238E27FC236}">
                    <a16:creationId xmlns:a16="http://schemas.microsoft.com/office/drawing/2014/main" id="{8E07B252-5B12-AB41-A79F-5B2FDF036E2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5" name="Rectangle 112">
                <a:extLst>
                  <a:ext uri="{FF2B5EF4-FFF2-40B4-BE49-F238E27FC236}">
                    <a16:creationId xmlns:a16="http://schemas.microsoft.com/office/drawing/2014/main" id="{0B9A6F62-C901-E848-A488-D15C00AAD3E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6" name="Line 113">
                <a:extLst>
                  <a:ext uri="{FF2B5EF4-FFF2-40B4-BE49-F238E27FC236}">
                    <a16:creationId xmlns:a16="http://schemas.microsoft.com/office/drawing/2014/main" id="{8D68B71C-13ED-4E44-857B-B89FBC2868DF}"/>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7" name="Rectangle 114">
                <a:extLst>
                  <a:ext uri="{FF2B5EF4-FFF2-40B4-BE49-F238E27FC236}">
                    <a16:creationId xmlns:a16="http://schemas.microsoft.com/office/drawing/2014/main" id="{EEF33041-C9EB-6745-9CD8-15420F35935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8" name="Rectangle 115">
                <a:extLst>
                  <a:ext uri="{FF2B5EF4-FFF2-40B4-BE49-F238E27FC236}">
                    <a16:creationId xmlns:a16="http://schemas.microsoft.com/office/drawing/2014/main" id="{DBC92981-91B9-0946-8456-98807EDADC28}"/>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9" name="Line 116">
                <a:extLst>
                  <a:ext uri="{FF2B5EF4-FFF2-40B4-BE49-F238E27FC236}">
                    <a16:creationId xmlns:a16="http://schemas.microsoft.com/office/drawing/2014/main" id="{AF3D7A2D-410E-7B45-A811-DA80BF7B4B40}"/>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7">
                <a:extLst>
                  <a:ext uri="{FF2B5EF4-FFF2-40B4-BE49-F238E27FC236}">
                    <a16:creationId xmlns:a16="http://schemas.microsoft.com/office/drawing/2014/main" id="{09D0E304-70D4-2C4C-B533-C093737D319C}"/>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18">
                <a:extLst>
                  <a:ext uri="{FF2B5EF4-FFF2-40B4-BE49-F238E27FC236}">
                    <a16:creationId xmlns:a16="http://schemas.microsoft.com/office/drawing/2014/main" id="{F438A0ED-6BEC-DA44-8E71-7036F6224318}"/>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19">
                <a:extLst>
                  <a:ext uri="{FF2B5EF4-FFF2-40B4-BE49-F238E27FC236}">
                    <a16:creationId xmlns:a16="http://schemas.microsoft.com/office/drawing/2014/main" id="{94A29B2B-2C3B-3745-AB8F-CB943F8BCE6A}"/>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0">
                <a:extLst>
                  <a:ext uri="{FF2B5EF4-FFF2-40B4-BE49-F238E27FC236}">
                    <a16:creationId xmlns:a16="http://schemas.microsoft.com/office/drawing/2014/main" id="{29F1406F-BBC3-304F-898B-4618F7C3D73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1">
                <a:extLst>
                  <a:ext uri="{FF2B5EF4-FFF2-40B4-BE49-F238E27FC236}">
                    <a16:creationId xmlns:a16="http://schemas.microsoft.com/office/drawing/2014/main" id="{B68213B9-2078-E14B-BC16-B8999B23725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2">
                <a:extLst>
                  <a:ext uri="{FF2B5EF4-FFF2-40B4-BE49-F238E27FC236}">
                    <a16:creationId xmlns:a16="http://schemas.microsoft.com/office/drawing/2014/main" id="{D3B97DD5-500A-CD4B-9DF6-B5DBDA3AB145}"/>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3">
                <a:extLst>
                  <a:ext uri="{FF2B5EF4-FFF2-40B4-BE49-F238E27FC236}">
                    <a16:creationId xmlns:a16="http://schemas.microsoft.com/office/drawing/2014/main" id="{B39D3311-EA60-234B-AC81-2CF975A917C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Line 124">
                <a:extLst>
                  <a:ext uri="{FF2B5EF4-FFF2-40B4-BE49-F238E27FC236}">
                    <a16:creationId xmlns:a16="http://schemas.microsoft.com/office/drawing/2014/main" id="{E0635B83-A6A5-2F43-B3F4-E868150013E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8" name="Line 125">
                <a:extLst>
                  <a:ext uri="{FF2B5EF4-FFF2-40B4-BE49-F238E27FC236}">
                    <a16:creationId xmlns:a16="http://schemas.microsoft.com/office/drawing/2014/main" id="{9423DFE3-FD62-3144-AFB8-CD3FACFAE992}"/>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9" name="Rectangle 126">
                <a:extLst>
                  <a:ext uri="{FF2B5EF4-FFF2-40B4-BE49-F238E27FC236}">
                    <a16:creationId xmlns:a16="http://schemas.microsoft.com/office/drawing/2014/main" id="{9B496EB7-D5FC-FA40-9052-0A996FCC81C2}"/>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7872" name="Rectangle 127">
              <a:extLst>
                <a:ext uri="{FF2B5EF4-FFF2-40B4-BE49-F238E27FC236}">
                  <a16:creationId xmlns:a16="http://schemas.microsoft.com/office/drawing/2014/main" id="{57F01A4C-DF91-0343-A0B4-196D40FBEC7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77859" name="Text Box 128">
            <a:extLst>
              <a:ext uri="{FF2B5EF4-FFF2-40B4-BE49-F238E27FC236}">
                <a16:creationId xmlns:a16="http://schemas.microsoft.com/office/drawing/2014/main" id="{CD98B665-FBA4-624F-B3A0-FC5FDFA587B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pic>
        <p:nvPicPr>
          <p:cNvPr id="538754" name="Picture 130">
            <a:extLst>
              <a:ext uri="{FF2B5EF4-FFF2-40B4-BE49-F238E27FC236}">
                <a16:creationId xmlns:a16="http://schemas.microsoft.com/office/drawing/2014/main" id="{86F99D54-FA42-1342-90E0-631D84CC1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a:extLst>
              <a:ext uri="{FF2B5EF4-FFF2-40B4-BE49-F238E27FC236}">
                <a16:creationId xmlns:a16="http://schemas.microsoft.com/office/drawing/2014/main" id="{1BE22635-E643-B245-B417-8263792F16AA}"/>
              </a:ext>
            </a:extLst>
          </p:cNvPr>
          <p:cNvSpPr txBox="1">
            <a:spLocks noChangeArrowheads="1"/>
          </p:cNvSpPr>
          <p:nvPr/>
        </p:nvSpPr>
        <p:spPr bwMode="auto">
          <a:xfrm>
            <a:off x="839788" y="4248150"/>
            <a:ext cx="7681912"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3600" b="1">
                <a:solidFill>
                  <a:schemeClr val="tx1"/>
                </a:solidFill>
                <a:latin typeface="Comic Sans MS" charset="0"/>
                <a:ea typeface="Gulim" pitchFamily="34" charset="-127"/>
                <a:cs typeface="Gulim" pitchFamily="34" charset="-127"/>
              </a:rPr>
              <a:t>SALOMO: BENAR-BENAR GAGASAN BESAR!</a:t>
            </a:r>
          </a:p>
        </p:txBody>
      </p:sp>
      <p:sp>
        <p:nvSpPr>
          <p:cNvPr id="538756" name="Rectangle 132">
            <a:extLst>
              <a:ext uri="{FF2B5EF4-FFF2-40B4-BE49-F238E27FC236}">
                <a16:creationId xmlns:a16="http://schemas.microsoft.com/office/drawing/2014/main" id="{F7165295-2431-7C4A-AF86-2ED9A870A2FC}"/>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36</a:t>
            </a:r>
          </a:p>
        </p:txBody>
      </p:sp>
      <p:sp>
        <p:nvSpPr>
          <p:cNvPr id="77863" name="Text Box 133">
            <a:extLst>
              <a:ext uri="{FF2B5EF4-FFF2-40B4-BE49-F238E27FC236}">
                <a16:creationId xmlns:a16="http://schemas.microsoft.com/office/drawing/2014/main" id="{C70DA3B6-4E77-7C40-8467-A36E934F31AD}"/>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38781" name="Rectangle 157">
            <a:extLst>
              <a:ext uri="{FF2B5EF4-FFF2-40B4-BE49-F238E27FC236}">
                <a16:creationId xmlns:a16="http://schemas.microsoft.com/office/drawing/2014/main" id="{1C1E4D98-64FA-7349-A031-61DCC875EDE9}"/>
              </a:ext>
            </a:extLst>
          </p:cNvPr>
          <p:cNvSpPr>
            <a:spLocks noChangeArrowheads="1"/>
          </p:cNvSpPr>
          <p:nvPr/>
        </p:nvSpPr>
        <p:spPr bwMode="auto">
          <a:xfrm>
            <a:off x="6213475" y="21971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Arial" charset="0"/>
                <a:ea typeface="Gulim" pitchFamily="34" charset="-127"/>
                <a:cs typeface="Gulim" pitchFamily="34" charset="-127"/>
              </a:rPr>
              <a:t>2 Sam 7: 4-16</a:t>
            </a:r>
          </a:p>
          <a:p>
            <a:pPr>
              <a:defRPr/>
            </a:pPr>
            <a:r>
              <a:rPr lang="en-US" altLang="ko-KR" b="1" i="1">
                <a:solidFill>
                  <a:schemeClr val="tx1"/>
                </a:solidFill>
                <a:latin typeface="Arial" charset="0"/>
                <a:ea typeface="Gulim" pitchFamily="34" charset="-127"/>
                <a:cs typeface="Gulim" pitchFamily="34" charset="-127"/>
              </a:rPr>
              <a:t>1 Taw 17:3-15</a:t>
            </a:r>
          </a:p>
        </p:txBody>
      </p:sp>
      <p:sp>
        <p:nvSpPr>
          <p:cNvPr id="538793" name="Text Box 169">
            <a:extLst>
              <a:ext uri="{FF2B5EF4-FFF2-40B4-BE49-F238E27FC236}">
                <a16:creationId xmlns:a16="http://schemas.microsoft.com/office/drawing/2014/main" id="{BC3A7618-9DBE-9642-887A-BAE3369ACC1B}"/>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i="1">
                <a:solidFill>
                  <a:schemeClr val="tx1"/>
                </a:solidFill>
                <a:latin typeface="Kosher-Normal" charset="0"/>
                <a:ea typeface="Gulim" pitchFamily="34" charset="-127"/>
                <a:cs typeface="Gulim" pitchFamily="34" charset="-127"/>
              </a:rPr>
              <a:t>PD</a:t>
            </a:r>
          </a:p>
        </p:txBody>
      </p:sp>
      <p:sp>
        <p:nvSpPr>
          <p:cNvPr id="77866" name="Text Box 171">
            <a:extLst>
              <a:ext uri="{FF2B5EF4-FFF2-40B4-BE49-F238E27FC236}">
                <a16:creationId xmlns:a16="http://schemas.microsoft.com/office/drawing/2014/main" id="{C85A56F5-1E8E-FE47-8A71-E3E1FD1FB21E}"/>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6</a:t>
            </a:r>
            <a:endParaRPr lang="en-US" altLang="ko-KR" sz="2000">
              <a:solidFill>
                <a:srgbClr val="FFA27C"/>
              </a:solidFill>
              <a:latin typeface="B VAG Rounded Bold" charset="0"/>
              <a:ea typeface="Gulim" panose="020B0600000101010101" pitchFamily="34" charset="-127"/>
            </a:endParaRPr>
          </a:p>
        </p:txBody>
      </p:sp>
      <p:sp>
        <p:nvSpPr>
          <p:cNvPr id="538799" name="Text Box 175">
            <a:extLst>
              <a:ext uri="{FF2B5EF4-FFF2-40B4-BE49-F238E27FC236}">
                <a16:creationId xmlns:a16="http://schemas.microsoft.com/office/drawing/2014/main" id="{1F4817BD-6F27-2541-901A-F4C602AB1CCB}"/>
              </a:ext>
            </a:extLst>
          </p:cNvPr>
          <p:cNvSpPr txBox="1">
            <a:spLocks noChangeArrowheads="1"/>
          </p:cNvSpPr>
          <p:nvPr/>
        </p:nvSpPr>
        <p:spPr bwMode="auto">
          <a:xfrm>
            <a:off x="500063" y="5405438"/>
            <a:ext cx="8148637"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3600" b="1">
                <a:solidFill>
                  <a:schemeClr val="tx1"/>
                </a:solidFill>
                <a:latin typeface="Comic Sans MS" charset="0"/>
                <a:ea typeface="Gulim" pitchFamily="34" charset="-127"/>
                <a:cs typeface="Gulim" pitchFamily="34" charset="-127"/>
              </a:rPr>
              <a:t>ISU BESAR: TAGIHAN JATUH TEMPO.</a:t>
            </a:r>
          </a:p>
        </p:txBody>
      </p:sp>
      <p:grpSp>
        <p:nvGrpSpPr>
          <p:cNvPr id="77868" name="Group 179">
            <a:extLst>
              <a:ext uri="{FF2B5EF4-FFF2-40B4-BE49-F238E27FC236}">
                <a16:creationId xmlns:a16="http://schemas.microsoft.com/office/drawing/2014/main" id="{1C42D45E-D5B0-3849-B17F-010A532FBB6E}"/>
              </a:ext>
            </a:extLst>
          </p:cNvPr>
          <p:cNvGrpSpPr>
            <a:grpSpLocks/>
          </p:cNvGrpSpPr>
          <p:nvPr/>
        </p:nvGrpSpPr>
        <p:grpSpPr bwMode="auto">
          <a:xfrm>
            <a:off x="1000125" y="3159125"/>
            <a:ext cx="1844675" cy="1397000"/>
            <a:chOff x="630" y="1990"/>
            <a:chExt cx="1162" cy="880"/>
          </a:xfrm>
        </p:grpSpPr>
        <p:sp>
          <p:nvSpPr>
            <p:cNvPr id="538804" name="Rectangle 180">
              <a:extLst>
                <a:ext uri="{FF2B5EF4-FFF2-40B4-BE49-F238E27FC236}">
                  <a16:creationId xmlns:a16="http://schemas.microsoft.com/office/drawing/2014/main" id="{BC73D089-981D-DB46-9F63-66FB4019C925}"/>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8805" name="Picture 181" descr="Kakap">
              <a:extLst>
                <a:ext uri="{FF2B5EF4-FFF2-40B4-BE49-F238E27FC236}">
                  <a16:creationId xmlns:a16="http://schemas.microsoft.com/office/drawing/2014/main" id="{E8D3C529-9357-3E44-A51A-6113126DA48F}"/>
                </a:ext>
              </a:extLst>
            </p:cNvPr>
            <p:cNvPicPr>
              <a:picLocks noChangeAspect="1" noChangeArrowheads="1"/>
            </p:cNvPicPr>
            <p:nvPr/>
          </p:nvPicPr>
          <p:blipFill>
            <a:blip r:embed="rId5"/>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5" name="Group 113">
            <a:extLst>
              <a:ext uri="{FF2B5EF4-FFF2-40B4-BE49-F238E27FC236}">
                <a16:creationId xmlns:a16="http://schemas.microsoft.com/office/drawing/2014/main" id="{AFBD9B96-98B9-3A47-AAAC-DC585C48F388}"/>
              </a:ext>
            </a:extLst>
          </p:cNvPr>
          <p:cNvGrpSpPr>
            <a:grpSpLocks/>
          </p:cNvGrpSpPr>
          <p:nvPr/>
        </p:nvGrpSpPr>
        <p:grpSpPr bwMode="auto">
          <a:xfrm>
            <a:off x="6289985" y="1290059"/>
            <a:ext cx="919814" cy="1010116"/>
            <a:chOff x="1557" y="1007"/>
            <a:chExt cx="2105" cy="1949"/>
          </a:xfrm>
        </p:grpSpPr>
        <p:grpSp>
          <p:nvGrpSpPr>
            <p:cNvPr id="86" name="Group 115">
              <a:extLst>
                <a:ext uri="{FF2B5EF4-FFF2-40B4-BE49-F238E27FC236}">
                  <a16:creationId xmlns:a16="http://schemas.microsoft.com/office/drawing/2014/main" id="{3F80B541-F559-8E4A-AFD0-94B37535E5F6}"/>
                </a:ext>
              </a:extLst>
            </p:cNvPr>
            <p:cNvGrpSpPr>
              <a:grpSpLocks/>
            </p:cNvGrpSpPr>
            <p:nvPr/>
          </p:nvGrpSpPr>
          <p:grpSpPr bwMode="auto">
            <a:xfrm>
              <a:off x="1557" y="1209"/>
              <a:ext cx="2105" cy="1421"/>
              <a:chOff x="578" y="2316"/>
              <a:chExt cx="2105" cy="1421"/>
            </a:xfrm>
          </p:grpSpPr>
          <p:sp>
            <p:nvSpPr>
              <p:cNvPr id="92" name="Freeform 116" descr="Cork">
                <a:extLst>
                  <a:ext uri="{FF2B5EF4-FFF2-40B4-BE49-F238E27FC236}">
                    <a16:creationId xmlns:a16="http://schemas.microsoft.com/office/drawing/2014/main" id="{27AA8B4C-80E0-E143-8244-960F3E92FD5C}"/>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3" name="Freeform 117" descr="Cork">
                <a:extLst>
                  <a:ext uri="{FF2B5EF4-FFF2-40B4-BE49-F238E27FC236}">
                    <a16:creationId xmlns:a16="http://schemas.microsoft.com/office/drawing/2014/main" id="{F7E9DB25-6BA2-BC4F-9AED-015568BF04A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7" name="Freeform 119">
              <a:extLst>
                <a:ext uri="{FF2B5EF4-FFF2-40B4-BE49-F238E27FC236}">
                  <a16:creationId xmlns:a16="http://schemas.microsoft.com/office/drawing/2014/main" id="{AFA5E876-3A20-5B47-8FC3-3BCA26C41683}"/>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 name="Freeform 120">
              <a:extLst>
                <a:ext uri="{FF2B5EF4-FFF2-40B4-BE49-F238E27FC236}">
                  <a16:creationId xmlns:a16="http://schemas.microsoft.com/office/drawing/2014/main" id="{3E471D0A-01F4-E14A-A0A2-72682523E33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 name="Freeform 121">
              <a:extLst>
                <a:ext uri="{FF2B5EF4-FFF2-40B4-BE49-F238E27FC236}">
                  <a16:creationId xmlns:a16="http://schemas.microsoft.com/office/drawing/2014/main" id="{B9008090-CC78-6742-8FBD-1893DAC6D296}"/>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 name="Freeform 122">
              <a:extLst>
                <a:ext uri="{FF2B5EF4-FFF2-40B4-BE49-F238E27FC236}">
                  <a16:creationId xmlns:a16="http://schemas.microsoft.com/office/drawing/2014/main" id="{5367D369-B189-D54E-AD10-BAC3AFDE4F8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 name="Freeform 123">
              <a:extLst>
                <a:ext uri="{FF2B5EF4-FFF2-40B4-BE49-F238E27FC236}">
                  <a16:creationId xmlns:a16="http://schemas.microsoft.com/office/drawing/2014/main" id="{FA95A3C6-9DDE-D145-B4DE-0E6E1563C40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4" name="Group 113">
            <a:extLst>
              <a:ext uri="{FF2B5EF4-FFF2-40B4-BE49-F238E27FC236}">
                <a16:creationId xmlns:a16="http://schemas.microsoft.com/office/drawing/2014/main" id="{51D8930A-A755-7847-A793-23FBB3195C89}"/>
              </a:ext>
            </a:extLst>
          </p:cNvPr>
          <p:cNvGrpSpPr>
            <a:grpSpLocks/>
          </p:cNvGrpSpPr>
          <p:nvPr/>
        </p:nvGrpSpPr>
        <p:grpSpPr bwMode="auto">
          <a:xfrm>
            <a:off x="6289985" y="3307772"/>
            <a:ext cx="919814" cy="1010116"/>
            <a:chOff x="1557" y="1007"/>
            <a:chExt cx="2105" cy="1949"/>
          </a:xfrm>
        </p:grpSpPr>
        <p:grpSp>
          <p:nvGrpSpPr>
            <p:cNvPr id="95" name="Group 115">
              <a:extLst>
                <a:ext uri="{FF2B5EF4-FFF2-40B4-BE49-F238E27FC236}">
                  <a16:creationId xmlns:a16="http://schemas.microsoft.com/office/drawing/2014/main" id="{647A552D-3A17-6F44-B8E1-2BFBB98E99A0}"/>
                </a:ext>
              </a:extLst>
            </p:cNvPr>
            <p:cNvGrpSpPr>
              <a:grpSpLocks/>
            </p:cNvGrpSpPr>
            <p:nvPr/>
          </p:nvGrpSpPr>
          <p:grpSpPr bwMode="auto">
            <a:xfrm>
              <a:off x="1557" y="1209"/>
              <a:ext cx="2105" cy="1421"/>
              <a:chOff x="578" y="2316"/>
              <a:chExt cx="2105" cy="1421"/>
            </a:xfrm>
          </p:grpSpPr>
          <p:sp>
            <p:nvSpPr>
              <p:cNvPr id="101" name="Freeform 116" descr="Cork">
                <a:extLst>
                  <a:ext uri="{FF2B5EF4-FFF2-40B4-BE49-F238E27FC236}">
                    <a16:creationId xmlns:a16="http://schemas.microsoft.com/office/drawing/2014/main" id="{A86F865B-6EBD-4740-B346-D24738E3B73C}"/>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 name="Freeform 117" descr="Cork">
                <a:extLst>
                  <a:ext uri="{FF2B5EF4-FFF2-40B4-BE49-F238E27FC236}">
                    <a16:creationId xmlns:a16="http://schemas.microsoft.com/office/drawing/2014/main" id="{8B652E0C-BBBF-5347-B3B5-BE2A0FFFD8A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6" name="Freeform 119">
              <a:extLst>
                <a:ext uri="{FF2B5EF4-FFF2-40B4-BE49-F238E27FC236}">
                  <a16:creationId xmlns:a16="http://schemas.microsoft.com/office/drawing/2014/main" id="{069D7E90-E8D2-2047-A30F-019D6C78CA3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0">
              <a:extLst>
                <a:ext uri="{FF2B5EF4-FFF2-40B4-BE49-F238E27FC236}">
                  <a16:creationId xmlns:a16="http://schemas.microsoft.com/office/drawing/2014/main" id="{B005605A-C1FB-E445-A8E2-CC07904D2A3B}"/>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1">
              <a:extLst>
                <a:ext uri="{FF2B5EF4-FFF2-40B4-BE49-F238E27FC236}">
                  <a16:creationId xmlns:a16="http://schemas.microsoft.com/office/drawing/2014/main" id="{5BD738D4-7A29-ED45-BC84-7C41062F3377}"/>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2">
              <a:extLst>
                <a:ext uri="{FF2B5EF4-FFF2-40B4-BE49-F238E27FC236}">
                  <a16:creationId xmlns:a16="http://schemas.microsoft.com/office/drawing/2014/main" id="{04038049-6509-6242-8D9E-D2A39612A72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3">
              <a:extLst>
                <a:ext uri="{FF2B5EF4-FFF2-40B4-BE49-F238E27FC236}">
                  <a16:creationId xmlns:a16="http://schemas.microsoft.com/office/drawing/2014/main" id="{F618A7ED-00DC-7C41-9955-8BFE78C6CBA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5" name="Group 170">
            <a:extLst>
              <a:ext uri="{FF2B5EF4-FFF2-40B4-BE49-F238E27FC236}">
                <a16:creationId xmlns:a16="http://schemas.microsoft.com/office/drawing/2014/main" id="{B745C85B-9245-2249-A3C1-2A49B047067F}"/>
              </a:ext>
            </a:extLst>
          </p:cNvPr>
          <p:cNvGrpSpPr>
            <a:grpSpLocks/>
          </p:cNvGrpSpPr>
          <p:nvPr/>
        </p:nvGrpSpPr>
        <p:grpSpPr bwMode="auto">
          <a:xfrm>
            <a:off x="1000125" y="3159125"/>
            <a:ext cx="1844675" cy="1397000"/>
            <a:chOff x="630" y="1990"/>
            <a:chExt cx="1162" cy="880"/>
          </a:xfrm>
        </p:grpSpPr>
        <p:sp>
          <p:nvSpPr>
            <p:cNvPr id="454827" name="Rectangle 171">
              <a:extLst>
                <a:ext uri="{FF2B5EF4-FFF2-40B4-BE49-F238E27FC236}">
                  <a16:creationId xmlns:a16="http://schemas.microsoft.com/office/drawing/2014/main" id="{EE27D419-8963-5943-9122-09A37C3AE2FE}"/>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54828" name="Picture 172" descr="Kakap">
              <a:extLst>
                <a:ext uri="{FF2B5EF4-FFF2-40B4-BE49-F238E27FC236}">
                  <a16:creationId xmlns:a16="http://schemas.microsoft.com/office/drawing/2014/main" id="{00CE35BB-B09F-FF4B-AEF7-7D9AC2F6514D}"/>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454658" name="Rectangle 2">
            <a:extLst>
              <a:ext uri="{FF2B5EF4-FFF2-40B4-BE49-F238E27FC236}">
                <a16:creationId xmlns:a16="http://schemas.microsoft.com/office/drawing/2014/main" id="{768A3EA5-F4C3-8343-B985-5D91853999B5}"/>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9877" name="AutoShape 3">
            <a:extLst>
              <a:ext uri="{FF2B5EF4-FFF2-40B4-BE49-F238E27FC236}">
                <a16:creationId xmlns:a16="http://schemas.microsoft.com/office/drawing/2014/main" id="{227BF7DB-6ABA-A44B-A22E-97550F513EAB}"/>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78" name="Rectangle 4">
            <a:extLst>
              <a:ext uri="{FF2B5EF4-FFF2-40B4-BE49-F238E27FC236}">
                <a16:creationId xmlns:a16="http://schemas.microsoft.com/office/drawing/2014/main" id="{E520C978-0E33-224B-A298-11604E44B169}"/>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79" name="Rectangle 5">
            <a:extLst>
              <a:ext uri="{FF2B5EF4-FFF2-40B4-BE49-F238E27FC236}">
                <a16:creationId xmlns:a16="http://schemas.microsoft.com/office/drawing/2014/main" id="{4C451540-B8F9-9E48-B94A-7FF7E484F0F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1"/>
                </a:solidFill>
                <a:latin typeface="Times" pitchFamily="2" charset="0"/>
                <a:ea typeface="Gulim" panose="020B0600000101010101" pitchFamily="34" charset="-127"/>
              </a:rPr>
              <a:t> </a:t>
            </a:r>
            <a:r>
              <a:rPr lang="en-US" altLang="ko-KR" sz="2400" b="1">
                <a:solidFill>
                  <a:schemeClr val="accent1"/>
                </a:solidFill>
                <a:latin typeface="Times" pitchFamily="2" charset="0"/>
                <a:ea typeface="Gulim" panose="020B0600000101010101" pitchFamily="34" charset="-127"/>
              </a:rPr>
              <a:t>KERAJAAN</a:t>
            </a:r>
          </a:p>
        </p:txBody>
      </p:sp>
      <p:sp>
        <p:nvSpPr>
          <p:cNvPr id="79880" name="Rectangle 6">
            <a:extLst>
              <a:ext uri="{FF2B5EF4-FFF2-40B4-BE49-F238E27FC236}">
                <a16:creationId xmlns:a16="http://schemas.microsoft.com/office/drawing/2014/main" id="{FC7E05DF-C396-3B4F-8F76-470F5AB17A5C}"/>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4663" name="Rectangle 7">
            <a:extLst>
              <a:ext uri="{FF2B5EF4-FFF2-40B4-BE49-F238E27FC236}">
                <a16:creationId xmlns:a16="http://schemas.microsoft.com/office/drawing/2014/main" id="{4FB7C369-987E-4C48-AC47-534C4E950384}"/>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altLang="ko-KR" sz="2000" b="1">
                <a:solidFill>
                  <a:srgbClr val="003399"/>
                </a:solidFill>
                <a:latin typeface="Times" charset="0"/>
                <a:ea typeface="Gulim" pitchFamily="34" charset="-127"/>
                <a:cs typeface="Gulim" pitchFamily="34" charset="-127"/>
              </a:rPr>
              <a:t>ca. 1000 S.M.</a:t>
            </a:r>
          </a:p>
        </p:txBody>
      </p:sp>
      <p:sp>
        <p:nvSpPr>
          <p:cNvPr id="79882" name="Rectangle 9">
            <a:extLst>
              <a:ext uri="{FF2B5EF4-FFF2-40B4-BE49-F238E27FC236}">
                <a16:creationId xmlns:a16="http://schemas.microsoft.com/office/drawing/2014/main" id="{E904166D-DC30-DD4B-B0BF-AA95E6557644}"/>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83" name="Rectangle 10">
            <a:extLst>
              <a:ext uri="{FF2B5EF4-FFF2-40B4-BE49-F238E27FC236}">
                <a16:creationId xmlns:a16="http://schemas.microsoft.com/office/drawing/2014/main" id="{CC7BFF9C-384F-DC46-AFC3-E2CCD0A79BF4}"/>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S - D - S</a:t>
            </a:r>
          </a:p>
        </p:txBody>
      </p:sp>
      <p:sp>
        <p:nvSpPr>
          <p:cNvPr id="454669" name="Rectangle 13">
            <a:extLst>
              <a:ext uri="{FF2B5EF4-FFF2-40B4-BE49-F238E27FC236}">
                <a16:creationId xmlns:a16="http://schemas.microsoft.com/office/drawing/2014/main" id="{8DD73685-D4CE-AE44-93B4-1BE2C43AFAFF}"/>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9885" name="Line 23">
            <a:extLst>
              <a:ext uri="{FF2B5EF4-FFF2-40B4-BE49-F238E27FC236}">
                <a16:creationId xmlns:a16="http://schemas.microsoft.com/office/drawing/2014/main" id="{B8F5028E-D7C8-A943-932A-F274D70F2F89}"/>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Line 24">
            <a:extLst>
              <a:ext uri="{FF2B5EF4-FFF2-40B4-BE49-F238E27FC236}">
                <a16:creationId xmlns:a16="http://schemas.microsoft.com/office/drawing/2014/main" id="{E518E1FA-69B1-3743-9A1D-7808D6566EED}"/>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7" name="Line 25">
            <a:extLst>
              <a:ext uri="{FF2B5EF4-FFF2-40B4-BE49-F238E27FC236}">
                <a16:creationId xmlns:a16="http://schemas.microsoft.com/office/drawing/2014/main" id="{3BD82748-7D76-0F44-9AA2-88C21447CCB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6">
            <a:extLst>
              <a:ext uri="{FF2B5EF4-FFF2-40B4-BE49-F238E27FC236}">
                <a16:creationId xmlns:a16="http://schemas.microsoft.com/office/drawing/2014/main" id="{5CC4B1D6-6FEA-C64B-A3F5-A3E0E3CA8B8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7">
            <a:extLst>
              <a:ext uri="{FF2B5EF4-FFF2-40B4-BE49-F238E27FC236}">
                <a16:creationId xmlns:a16="http://schemas.microsoft.com/office/drawing/2014/main" id="{EB1341EA-5841-CD41-BF5C-19F201A97D8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8">
            <a:extLst>
              <a:ext uri="{FF2B5EF4-FFF2-40B4-BE49-F238E27FC236}">
                <a16:creationId xmlns:a16="http://schemas.microsoft.com/office/drawing/2014/main" id="{B3DA1135-A2C4-3948-A372-8D49DB2E6DCB}"/>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9">
            <a:extLst>
              <a:ext uri="{FF2B5EF4-FFF2-40B4-BE49-F238E27FC236}">
                <a16:creationId xmlns:a16="http://schemas.microsoft.com/office/drawing/2014/main" id="{22A0016C-BEB3-0B41-B875-0A1FE76292B0}"/>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30">
            <a:extLst>
              <a:ext uri="{FF2B5EF4-FFF2-40B4-BE49-F238E27FC236}">
                <a16:creationId xmlns:a16="http://schemas.microsoft.com/office/drawing/2014/main" id="{47999A86-4F64-3442-A405-53E1618A4844}"/>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31">
            <a:extLst>
              <a:ext uri="{FF2B5EF4-FFF2-40B4-BE49-F238E27FC236}">
                <a16:creationId xmlns:a16="http://schemas.microsoft.com/office/drawing/2014/main" id="{FA8DCFE3-8946-0E4F-9FC6-75257CE6D780}"/>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Rectangle 32">
            <a:extLst>
              <a:ext uri="{FF2B5EF4-FFF2-40B4-BE49-F238E27FC236}">
                <a16:creationId xmlns:a16="http://schemas.microsoft.com/office/drawing/2014/main" id="{65CF6AF5-1141-A148-AEB8-62E8984C083C}"/>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95" name="Rectangle 33">
            <a:extLst>
              <a:ext uri="{FF2B5EF4-FFF2-40B4-BE49-F238E27FC236}">
                <a16:creationId xmlns:a16="http://schemas.microsoft.com/office/drawing/2014/main" id="{7C3F7EF6-EE03-5845-A93E-EE8A7E040B99}"/>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96" name="Rectangle 34">
            <a:extLst>
              <a:ext uri="{FF2B5EF4-FFF2-40B4-BE49-F238E27FC236}">
                <a16:creationId xmlns:a16="http://schemas.microsoft.com/office/drawing/2014/main" id="{2F418191-9928-1F4F-BF2E-DD8D67AED9FD}"/>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97" name="Rectangle 35">
            <a:extLst>
              <a:ext uri="{FF2B5EF4-FFF2-40B4-BE49-F238E27FC236}">
                <a16:creationId xmlns:a16="http://schemas.microsoft.com/office/drawing/2014/main" id="{E2979AAA-B262-D944-8D53-644FF9D20696}"/>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4697" name="Rectangle 41">
            <a:extLst>
              <a:ext uri="{FF2B5EF4-FFF2-40B4-BE49-F238E27FC236}">
                <a16:creationId xmlns:a16="http://schemas.microsoft.com/office/drawing/2014/main" id="{3B6B2D5A-9335-2E45-96D9-F72562CB17F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4698" name="Line 42">
            <a:extLst>
              <a:ext uri="{FF2B5EF4-FFF2-40B4-BE49-F238E27FC236}">
                <a16:creationId xmlns:a16="http://schemas.microsoft.com/office/drawing/2014/main" id="{6DAB8D42-5097-3240-810C-47ACA094A10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4732" name="Text Box 76">
            <a:extLst>
              <a:ext uri="{FF2B5EF4-FFF2-40B4-BE49-F238E27FC236}">
                <a16:creationId xmlns:a16="http://schemas.microsoft.com/office/drawing/2014/main" id="{338C989E-DD56-B746-B6B0-68046B7639D9}"/>
              </a:ext>
            </a:extLst>
          </p:cNvPr>
          <p:cNvSpPr txBox="1">
            <a:spLocks noChangeArrowheads="1"/>
          </p:cNvSpPr>
          <p:nvPr/>
        </p:nvSpPr>
        <p:spPr bwMode="auto">
          <a:xfrm>
            <a:off x="1778000" y="-22225"/>
            <a:ext cx="50927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Kings 9, 10, 11</a:t>
            </a:r>
          </a:p>
        </p:txBody>
      </p:sp>
      <p:grpSp>
        <p:nvGrpSpPr>
          <p:cNvPr id="79901" name="Group 116">
            <a:extLst>
              <a:ext uri="{FF2B5EF4-FFF2-40B4-BE49-F238E27FC236}">
                <a16:creationId xmlns:a16="http://schemas.microsoft.com/office/drawing/2014/main" id="{733F8F7B-DD12-0C4D-8799-5C0DFED56FE5}"/>
              </a:ext>
            </a:extLst>
          </p:cNvPr>
          <p:cNvGrpSpPr>
            <a:grpSpLocks/>
          </p:cNvGrpSpPr>
          <p:nvPr/>
        </p:nvGrpSpPr>
        <p:grpSpPr bwMode="auto">
          <a:xfrm>
            <a:off x="8018463" y="3436938"/>
            <a:ext cx="981075" cy="1843087"/>
            <a:chOff x="5051" y="2165"/>
            <a:chExt cx="618" cy="1161"/>
          </a:xfrm>
        </p:grpSpPr>
        <p:grpSp>
          <p:nvGrpSpPr>
            <p:cNvPr id="79915" name="Group 117">
              <a:extLst>
                <a:ext uri="{FF2B5EF4-FFF2-40B4-BE49-F238E27FC236}">
                  <a16:creationId xmlns:a16="http://schemas.microsoft.com/office/drawing/2014/main" id="{D938E773-6CB7-5C44-B796-FBB130F17C78}"/>
                </a:ext>
              </a:extLst>
            </p:cNvPr>
            <p:cNvGrpSpPr>
              <a:grpSpLocks/>
            </p:cNvGrpSpPr>
            <p:nvPr/>
          </p:nvGrpSpPr>
          <p:grpSpPr bwMode="auto">
            <a:xfrm>
              <a:off x="5051" y="2165"/>
              <a:ext cx="618" cy="1161"/>
              <a:chOff x="5051" y="2165"/>
              <a:chExt cx="618" cy="1161"/>
            </a:xfrm>
          </p:grpSpPr>
          <p:sp>
            <p:nvSpPr>
              <p:cNvPr id="79917" name="Freeform 118">
                <a:extLst>
                  <a:ext uri="{FF2B5EF4-FFF2-40B4-BE49-F238E27FC236}">
                    <a16:creationId xmlns:a16="http://schemas.microsoft.com/office/drawing/2014/main" id="{3459B560-5850-B343-AC80-FFD8A8675A6C}"/>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18" name="AutoShape 119">
                <a:extLst>
                  <a:ext uri="{FF2B5EF4-FFF2-40B4-BE49-F238E27FC236}">
                    <a16:creationId xmlns:a16="http://schemas.microsoft.com/office/drawing/2014/main" id="{63EC738B-336A-C347-9884-1A416410C78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19" name="Rectangle 120">
                <a:extLst>
                  <a:ext uri="{FF2B5EF4-FFF2-40B4-BE49-F238E27FC236}">
                    <a16:creationId xmlns:a16="http://schemas.microsoft.com/office/drawing/2014/main" id="{0C374685-A4B9-4B44-AFED-065C901A09EE}"/>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20" name="Line 121">
                <a:extLst>
                  <a:ext uri="{FF2B5EF4-FFF2-40B4-BE49-F238E27FC236}">
                    <a16:creationId xmlns:a16="http://schemas.microsoft.com/office/drawing/2014/main" id="{3CA1ED49-F6EA-9A48-838E-BD52A2402F5F}"/>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1" name="Rectangle 122">
                <a:extLst>
                  <a:ext uri="{FF2B5EF4-FFF2-40B4-BE49-F238E27FC236}">
                    <a16:creationId xmlns:a16="http://schemas.microsoft.com/office/drawing/2014/main" id="{08379B1E-50A5-6E42-9C43-4EF2AF3697DD}"/>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22" name="Rectangle 123">
                <a:extLst>
                  <a:ext uri="{FF2B5EF4-FFF2-40B4-BE49-F238E27FC236}">
                    <a16:creationId xmlns:a16="http://schemas.microsoft.com/office/drawing/2014/main" id="{9AF41744-ACB2-804F-B9A8-196C4DDC57A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23" name="Line 124">
                <a:extLst>
                  <a:ext uri="{FF2B5EF4-FFF2-40B4-BE49-F238E27FC236}">
                    <a16:creationId xmlns:a16="http://schemas.microsoft.com/office/drawing/2014/main" id="{3E13E8C1-9709-154A-8C01-EFEC94B6CFCC}"/>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4" name="Line 125">
                <a:extLst>
                  <a:ext uri="{FF2B5EF4-FFF2-40B4-BE49-F238E27FC236}">
                    <a16:creationId xmlns:a16="http://schemas.microsoft.com/office/drawing/2014/main" id="{E4A6B1F0-1DBB-CB49-8DCE-84D451059A2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5" name="Line 126">
                <a:extLst>
                  <a:ext uri="{FF2B5EF4-FFF2-40B4-BE49-F238E27FC236}">
                    <a16:creationId xmlns:a16="http://schemas.microsoft.com/office/drawing/2014/main" id="{905F626D-7EEA-C842-94E6-D63AA7805790}"/>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6" name="Line 127">
                <a:extLst>
                  <a:ext uri="{FF2B5EF4-FFF2-40B4-BE49-F238E27FC236}">
                    <a16:creationId xmlns:a16="http://schemas.microsoft.com/office/drawing/2014/main" id="{46317AD7-012A-4247-A270-6E6FEF9A88CD}"/>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7" name="Line 128">
                <a:extLst>
                  <a:ext uri="{FF2B5EF4-FFF2-40B4-BE49-F238E27FC236}">
                    <a16:creationId xmlns:a16="http://schemas.microsoft.com/office/drawing/2014/main" id="{6536C262-DEC6-8043-8CA4-03B070D1B13E}"/>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29">
                <a:extLst>
                  <a:ext uri="{FF2B5EF4-FFF2-40B4-BE49-F238E27FC236}">
                    <a16:creationId xmlns:a16="http://schemas.microsoft.com/office/drawing/2014/main" id="{11682739-3D52-FF41-8239-F4799924760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30">
                <a:extLst>
                  <a:ext uri="{FF2B5EF4-FFF2-40B4-BE49-F238E27FC236}">
                    <a16:creationId xmlns:a16="http://schemas.microsoft.com/office/drawing/2014/main" id="{32D8517F-046F-4246-86C5-3EF08D8F1E3C}"/>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31">
                <a:extLst>
                  <a:ext uri="{FF2B5EF4-FFF2-40B4-BE49-F238E27FC236}">
                    <a16:creationId xmlns:a16="http://schemas.microsoft.com/office/drawing/2014/main" id="{5B4F1EF2-7799-0A42-BAB5-4409B8A19EDD}"/>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32">
                <a:extLst>
                  <a:ext uri="{FF2B5EF4-FFF2-40B4-BE49-F238E27FC236}">
                    <a16:creationId xmlns:a16="http://schemas.microsoft.com/office/drawing/2014/main" id="{00BDF198-BDB3-C145-A5D2-19FE6F9C086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33">
                <a:extLst>
                  <a:ext uri="{FF2B5EF4-FFF2-40B4-BE49-F238E27FC236}">
                    <a16:creationId xmlns:a16="http://schemas.microsoft.com/office/drawing/2014/main" id="{204EDC4B-653C-074B-93DD-A9AC583662D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Rectangle 134">
                <a:extLst>
                  <a:ext uri="{FF2B5EF4-FFF2-40B4-BE49-F238E27FC236}">
                    <a16:creationId xmlns:a16="http://schemas.microsoft.com/office/drawing/2014/main" id="{BA984571-035E-E64A-A3F2-4AE5B037A56B}"/>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9916" name="Rectangle 135">
              <a:extLst>
                <a:ext uri="{FF2B5EF4-FFF2-40B4-BE49-F238E27FC236}">
                  <a16:creationId xmlns:a16="http://schemas.microsoft.com/office/drawing/2014/main" id="{61D94E59-46B3-D44F-AC08-4C1844F485C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79902" name="Text Box 136">
            <a:extLst>
              <a:ext uri="{FF2B5EF4-FFF2-40B4-BE49-F238E27FC236}">
                <a16:creationId xmlns:a16="http://schemas.microsoft.com/office/drawing/2014/main" id="{C6F9D24C-2A64-8645-8122-EF960121F66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54794" name="Rectangle 138">
            <a:extLst>
              <a:ext uri="{FF2B5EF4-FFF2-40B4-BE49-F238E27FC236}">
                <a16:creationId xmlns:a16="http://schemas.microsoft.com/office/drawing/2014/main" id="{E6081159-0F5D-B142-8340-6864EF3F7246}"/>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37</a:t>
            </a:r>
          </a:p>
        </p:txBody>
      </p:sp>
      <p:sp>
        <p:nvSpPr>
          <p:cNvPr id="79904" name="Text Box 139">
            <a:extLst>
              <a:ext uri="{FF2B5EF4-FFF2-40B4-BE49-F238E27FC236}">
                <a16:creationId xmlns:a16="http://schemas.microsoft.com/office/drawing/2014/main" id="{F705D7AD-021D-EB4F-A720-C3B89981932D}"/>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79905" name="Text Box 140">
            <a:extLst>
              <a:ext uri="{FF2B5EF4-FFF2-40B4-BE49-F238E27FC236}">
                <a16:creationId xmlns:a16="http://schemas.microsoft.com/office/drawing/2014/main" id="{9C110254-3D21-3047-8ACE-E8C8330F35F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79906" name="Rectangle 142">
            <a:extLst>
              <a:ext uri="{FF2B5EF4-FFF2-40B4-BE49-F238E27FC236}">
                <a16:creationId xmlns:a16="http://schemas.microsoft.com/office/drawing/2014/main" id="{7CE4E7FC-F6BC-4F47-8B84-61B83625A09F}"/>
              </a:ext>
            </a:extLst>
          </p:cNvPr>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a:ea typeface="Gulim" panose="020B0600000101010101" pitchFamily="34" charset="-127"/>
            </a:endParaRPr>
          </a:p>
        </p:txBody>
      </p:sp>
      <p:sp>
        <p:nvSpPr>
          <p:cNvPr id="454810" name="Rectangle 154">
            <a:extLst>
              <a:ext uri="{FF2B5EF4-FFF2-40B4-BE49-F238E27FC236}">
                <a16:creationId xmlns:a16="http://schemas.microsoft.com/office/drawing/2014/main" id="{DF60C9AE-F36A-1347-B703-475B861B58F7}"/>
              </a:ext>
            </a:extLst>
          </p:cNvPr>
          <p:cNvSpPr>
            <a:spLocks noChangeArrowheads="1"/>
          </p:cNvSpPr>
          <p:nvPr/>
        </p:nvSpPr>
        <p:spPr bwMode="auto">
          <a:xfrm>
            <a:off x="6213475" y="2197100"/>
            <a:ext cx="2498725"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altLang="ko-KR" b="1" i="1">
                <a:solidFill>
                  <a:schemeClr val="accent1"/>
                </a:solidFill>
                <a:latin typeface="Arial" charset="0"/>
                <a:ea typeface="Gulim" pitchFamily="34" charset="-127"/>
                <a:cs typeface="Gulim" pitchFamily="34" charset="-127"/>
              </a:rPr>
              <a:t>2 Sam 7: 4-16</a:t>
            </a:r>
          </a:p>
          <a:p>
            <a:pPr>
              <a:defRPr/>
            </a:pPr>
            <a:r>
              <a:rPr lang="en-US" altLang="ko-KR" b="1" i="1">
                <a:solidFill>
                  <a:schemeClr val="accent1"/>
                </a:solidFill>
                <a:latin typeface="Arial" charset="0"/>
                <a:ea typeface="Gulim" pitchFamily="34" charset="-127"/>
                <a:cs typeface="Gulim" pitchFamily="34" charset="-127"/>
              </a:rPr>
              <a:t>1 Taw 17:3-15</a:t>
            </a:r>
          </a:p>
        </p:txBody>
      </p:sp>
      <p:sp>
        <p:nvSpPr>
          <p:cNvPr id="79908" name="Freeform 161">
            <a:extLst>
              <a:ext uri="{FF2B5EF4-FFF2-40B4-BE49-F238E27FC236}">
                <a16:creationId xmlns:a16="http://schemas.microsoft.com/office/drawing/2014/main" id="{BAA096B4-6535-5240-A799-A110EE381CBD}"/>
              </a:ext>
            </a:extLst>
          </p:cNvPr>
          <p:cNvSpPr>
            <a:spLocks/>
          </p:cNvSpPr>
          <p:nvPr/>
        </p:nvSpPr>
        <p:spPr bwMode="auto">
          <a:xfrm>
            <a:off x="6308725" y="4256088"/>
            <a:ext cx="39688" cy="142875"/>
          </a:xfrm>
          <a:custGeom>
            <a:avLst/>
            <a:gdLst>
              <a:gd name="T0" fmla="*/ 33618 w 85"/>
              <a:gd name="T1" fmla="*/ 68742 h 318"/>
              <a:gd name="T2" fmla="*/ 29883 w 85"/>
              <a:gd name="T3" fmla="*/ 31001 h 318"/>
              <a:gd name="T4" fmla="*/ 21945 w 85"/>
              <a:gd name="T5" fmla="*/ 19320 h 318"/>
              <a:gd name="T6" fmla="*/ 25680 w 85"/>
              <a:gd name="T7" fmla="*/ 31001 h 318"/>
              <a:gd name="T8" fmla="*/ 29883 w 85"/>
              <a:gd name="T9" fmla="*/ 12131 h 318"/>
              <a:gd name="T10" fmla="*/ 17743 w 85"/>
              <a:gd name="T11" fmla="*/ 4493 h 318"/>
              <a:gd name="T12" fmla="*/ 17743 w 85"/>
              <a:gd name="T13" fmla="*/ 19320 h 318"/>
              <a:gd name="T14" fmla="*/ 21945 w 85"/>
              <a:gd name="T15" fmla="*/ 84018 h 318"/>
              <a:gd name="T16" fmla="*/ 14008 w 85"/>
              <a:gd name="T17" fmla="*/ 72336 h 318"/>
              <a:gd name="T18" fmla="*/ 17743 w 85"/>
              <a:gd name="T19" fmla="*/ 57509 h 318"/>
              <a:gd name="T20" fmla="*/ 21945 w 85"/>
              <a:gd name="T21" fmla="*/ 72336 h 318"/>
              <a:gd name="T22" fmla="*/ 17743 w 85"/>
              <a:gd name="T23" fmla="*/ 45828 h 318"/>
              <a:gd name="T24" fmla="*/ 21945 w 85"/>
              <a:gd name="T25" fmla="*/ 68742 h 318"/>
              <a:gd name="T26" fmla="*/ 17743 w 85"/>
              <a:gd name="T27" fmla="*/ 53466 h 318"/>
              <a:gd name="T28" fmla="*/ 21945 w 85"/>
              <a:gd name="T29" fmla="*/ 64698 h 318"/>
              <a:gd name="T30" fmla="*/ 25680 w 85"/>
              <a:gd name="T31" fmla="*/ 76380 h 318"/>
              <a:gd name="T32" fmla="*/ 33618 w 85"/>
              <a:gd name="T33" fmla="*/ 91206 h 318"/>
              <a:gd name="T34" fmla="*/ 37353 w 85"/>
              <a:gd name="T35" fmla="*/ 102888 h 318"/>
              <a:gd name="T36" fmla="*/ 33618 w 85"/>
              <a:gd name="T37" fmla="*/ 125353 h 318"/>
              <a:gd name="T38" fmla="*/ 29883 w 85"/>
              <a:gd name="T39" fmla="*/ 121758 h 318"/>
              <a:gd name="T40" fmla="*/ 25680 w 85"/>
              <a:gd name="T41" fmla="*/ 140629 h 318"/>
              <a:gd name="T42" fmla="*/ 17743 w 85"/>
              <a:gd name="T43" fmla="*/ 129396 h 318"/>
              <a:gd name="T44" fmla="*/ 14008 w 85"/>
              <a:gd name="T45" fmla="*/ 91206 h 318"/>
              <a:gd name="T46" fmla="*/ 10272 w 85"/>
              <a:gd name="T47" fmla="*/ 110526 h 318"/>
              <a:gd name="T48" fmla="*/ 2335 w 85"/>
              <a:gd name="T49" fmla="*/ 95250 h 318"/>
              <a:gd name="T50" fmla="*/ 17743 w 85"/>
              <a:gd name="T51" fmla="*/ 64698 h 318"/>
              <a:gd name="T52" fmla="*/ 29883 w 85"/>
              <a:gd name="T53" fmla="*/ 76380 h 318"/>
              <a:gd name="T54" fmla="*/ 33618 w 85"/>
              <a:gd name="T55" fmla="*/ 98844 h 318"/>
              <a:gd name="T56" fmla="*/ 29883 w 85"/>
              <a:gd name="T57" fmla="*/ 84018 h 318"/>
              <a:gd name="T58" fmla="*/ 29883 w 85"/>
              <a:gd name="T59" fmla="*/ 4493 h 318"/>
              <a:gd name="T60" fmla="*/ 21945 w 85"/>
              <a:gd name="T61" fmla="*/ 15725 h 318"/>
              <a:gd name="T62" fmla="*/ 10272 w 85"/>
              <a:gd name="T63" fmla="*/ 19320 h 318"/>
              <a:gd name="T64" fmla="*/ 17743 w 85"/>
              <a:gd name="T65" fmla="*/ 42233 h 318"/>
              <a:gd name="T66" fmla="*/ 25680 w 85"/>
              <a:gd name="T67" fmla="*/ 61104 h 318"/>
              <a:gd name="T68" fmla="*/ 33618 w 85"/>
              <a:gd name="T69" fmla="*/ 6874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2">
            <a:extLst>
              <a:ext uri="{FF2B5EF4-FFF2-40B4-BE49-F238E27FC236}">
                <a16:creationId xmlns:a16="http://schemas.microsoft.com/office/drawing/2014/main" id="{04E374C8-6282-1742-835A-228A90D78FBA}"/>
              </a:ext>
            </a:extLst>
          </p:cNvPr>
          <p:cNvSpPr>
            <a:spLocks/>
          </p:cNvSpPr>
          <p:nvPr/>
        </p:nvSpPr>
        <p:spPr bwMode="auto">
          <a:xfrm>
            <a:off x="6318250" y="4254500"/>
            <a:ext cx="47625" cy="160338"/>
          </a:xfrm>
          <a:custGeom>
            <a:avLst/>
            <a:gdLst>
              <a:gd name="T0" fmla="*/ 454 w 105"/>
              <a:gd name="T1" fmla="*/ 0 h 354"/>
              <a:gd name="T2" fmla="*/ 41729 w 105"/>
              <a:gd name="T3" fmla="*/ 2265 h 354"/>
              <a:gd name="T4" fmla="*/ 33111 w 105"/>
              <a:gd name="T5" fmla="*/ 13135 h 354"/>
              <a:gd name="T6" fmla="*/ 38100 w 105"/>
              <a:gd name="T7" fmla="*/ 27629 h 354"/>
              <a:gd name="T8" fmla="*/ 38100 w 105"/>
              <a:gd name="T9" fmla="*/ 66128 h 354"/>
              <a:gd name="T10" fmla="*/ 43996 w 105"/>
              <a:gd name="T11" fmla="*/ 76093 h 354"/>
              <a:gd name="T12" fmla="*/ 43996 w 105"/>
              <a:gd name="T13" fmla="*/ 108704 h 354"/>
              <a:gd name="T14" fmla="*/ 38100 w 105"/>
              <a:gd name="T15" fmla="*/ 152185 h 354"/>
              <a:gd name="T16" fmla="*/ 30843 w 105"/>
              <a:gd name="T17" fmla="*/ 160338 h 354"/>
              <a:gd name="T18" fmla="*/ 6350 w 105"/>
              <a:gd name="T19" fmla="*/ 144938 h 354"/>
              <a:gd name="T20" fmla="*/ 5443 w 105"/>
              <a:gd name="T21" fmla="*/ 127727 h 354"/>
              <a:gd name="T22" fmla="*/ 6350 w 105"/>
              <a:gd name="T23" fmla="*/ 110968 h 354"/>
              <a:gd name="T24" fmla="*/ 4082 w 105"/>
              <a:gd name="T25" fmla="*/ 44387 h 354"/>
              <a:gd name="T26" fmla="*/ 9071 w 105"/>
              <a:gd name="T27" fmla="*/ 20382 h 354"/>
              <a:gd name="T28" fmla="*/ 2721 w 105"/>
              <a:gd name="T29" fmla="*/ 5888 h 354"/>
              <a:gd name="T30" fmla="*/ 454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0" name="Freeform 163">
            <a:extLst>
              <a:ext uri="{FF2B5EF4-FFF2-40B4-BE49-F238E27FC236}">
                <a16:creationId xmlns:a16="http://schemas.microsoft.com/office/drawing/2014/main" id="{7C5CAE22-3BE6-0743-9D13-90D7C64D49EB}"/>
              </a:ext>
            </a:extLst>
          </p:cNvPr>
          <p:cNvSpPr>
            <a:spLocks/>
          </p:cNvSpPr>
          <p:nvPr/>
        </p:nvSpPr>
        <p:spPr bwMode="auto">
          <a:xfrm>
            <a:off x="6918325" y="4221163"/>
            <a:ext cx="66675" cy="169862"/>
          </a:xfrm>
          <a:custGeom>
            <a:avLst/>
            <a:gdLst>
              <a:gd name="T0" fmla="*/ 63095 w 149"/>
              <a:gd name="T1" fmla="*/ 9035 h 376"/>
              <a:gd name="T2" fmla="*/ 59515 w 149"/>
              <a:gd name="T3" fmla="*/ 46531 h 376"/>
              <a:gd name="T4" fmla="*/ 55935 w 149"/>
              <a:gd name="T5" fmla="*/ 58729 h 376"/>
              <a:gd name="T6" fmla="*/ 54593 w 149"/>
              <a:gd name="T7" fmla="*/ 63246 h 376"/>
              <a:gd name="T8" fmla="*/ 46538 w 149"/>
              <a:gd name="T9" fmla="*/ 110230 h 376"/>
              <a:gd name="T10" fmla="*/ 36694 w 149"/>
              <a:gd name="T11" fmla="*/ 141853 h 376"/>
              <a:gd name="T12" fmla="*/ 29534 w 149"/>
              <a:gd name="T13" fmla="*/ 163537 h 376"/>
              <a:gd name="T14" fmla="*/ 25059 w 149"/>
              <a:gd name="T15" fmla="*/ 164441 h 376"/>
              <a:gd name="T16" fmla="*/ 8055 w 149"/>
              <a:gd name="T17" fmla="*/ 167151 h 376"/>
              <a:gd name="T18" fmla="*/ 895 w 149"/>
              <a:gd name="T19" fmla="*/ 158568 h 376"/>
              <a:gd name="T20" fmla="*/ 2237 w 149"/>
              <a:gd name="T21" fmla="*/ 142756 h 376"/>
              <a:gd name="T22" fmla="*/ 3580 w 149"/>
              <a:gd name="T23" fmla="*/ 99387 h 376"/>
              <a:gd name="T24" fmla="*/ 9397 w 149"/>
              <a:gd name="T25" fmla="*/ 89900 h 376"/>
              <a:gd name="T26" fmla="*/ 15214 w 149"/>
              <a:gd name="T27" fmla="*/ 47887 h 376"/>
              <a:gd name="T28" fmla="*/ 18794 w 149"/>
              <a:gd name="T29" fmla="*/ 33430 h 376"/>
              <a:gd name="T30" fmla="*/ 35799 w 149"/>
              <a:gd name="T31" fmla="*/ 8132 h 376"/>
              <a:gd name="T32" fmla="*/ 54593 w 149"/>
              <a:gd name="T33" fmla="*/ 8132 h 376"/>
              <a:gd name="T34" fmla="*/ 63095 w 149"/>
              <a:gd name="T35" fmla="*/ 903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4">
            <a:extLst>
              <a:ext uri="{FF2B5EF4-FFF2-40B4-BE49-F238E27FC236}">
                <a16:creationId xmlns:a16="http://schemas.microsoft.com/office/drawing/2014/main" id="{8FE18253-F8A8-D241-A720-D81E5DAA2743}"/>
              </a:ext>
            </a:extLst>
          </p:cNvPr>
          <p:cNvSpPr>
            <a:spLocks/>
          </p:cNvSpPr>
          <p:nvPr/>
        </p:nvSpPr>
        <p:spPr bwMode="auto">
          <a:xfrm>
            <a:off x="6351588" y="3411538"/>
            <a:ext cx="44450" cy="228600"/>
          </a:xfrm>
          <a:custGeom>
            <a:avLst/>
            <a:gdLst>
              <a:gd name="T0" fmla="*/ 12039 w 96"/>
              <a:gd name="T1" fmla="*/ 220436 h 504"/>
              <a:gd name="T2" fmla="*/ 28244 w 96"/>
              <a:gd name="T3" fmla="*/ 224064 h 504"/>
              <a:gd name="T4" fmla="*/ 33338 w 96"/>
              <a:gd name="T5" fmla="*/ 204561 h 504"/>
              <a:gd name="T6" fmla="*/ 33338 w 96"/>
              <a:gd name="T7" fmla="*/ 146504 h 504"/>
              <a:gd name="T8" fmla="*/ 40746 w 96"/>
              <a:gd name="T9" fmla="*/ 97064 h 504"/>
              <a:gd name="T10" fmla="*/ 44450 w 96"/>
              <a:gd name="T11" fmla="*/ 78921 h 504"/>
              <a:gd name="T12" fmla="*/ 40746 w 96"/>
              <a:gd name="T13" fmla="*/ 23132 h 504"/>
              <a:gd name="T14" fmla="*/ 35653 w 96"/>
              <a:gd name="T15" fmla="*/ 2721 h 504"/>
              <a:gd name="T16" fmla="*/ 13428 w 96"/>
              <a:gd name="T17" fmla="*/ 11339 h 504"/>
              <a:gd name="T18" fmla="*/ 12039 w 96"/>
              <a:gd name="T19" fmla="*/ 54882 h 504"/>
              <a:gd name="T20" fmla="*/ 14817 w 96"/>
              <a:gd name="T21" fmla="*/ 164646 h 504"/>
              <a:gd name="T22" fmla="*/ 18521 w 96"/>
              <a:gd name="T23" fmla="*/ 184150 h 504"/>
              <a:gd name="T24" fmla="*/ 11113 w 96"/>
              <a:gd name="T25" fmla="*/ 214539 h 504"/>
              <a:gd name="T26" fmla="*/ 12039 w 96"/>
              <a:gd name="T27" fmla="*/ 22043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2" name="Freeform 165">
            <a:extLst>
              <a:ext uri="{FF2B5EF4-FFF2-40B4-BE49-F238E27FC236}">
                <a16:creationId xmlns:a16="http://schemas.microsoft.com/office/drawing/2014/main" id="{BB816EF4-E2B9-6247-996A-26F589BDEB59}"/>
              </a:ext>
            </a:extLst>
          </p:cNvPr>
          <p:cNvSpPr>
            <a:spLocks/>
          </p:cNvSpPr>
          <p:nvPr/>
        </p:nvSpPr>
        <p:spPr bwMode="auto">
          <a:xfrm>
            <a:off x="7102475" y="3405188"/>
            <a:ext cx="68263" cy="185737"/>
          </a:xfrm>
          <a:custGeom>
            <a:avLst/>
            <a:gdLst>
              <a:gd name="T0" fmla="*/ 2275 w 150"/>
              <a:gd name="T1" fmla="*/ 172600 h 410"/>
              <a:gd name="T2" fmla="*/ 18203 w 150"/>
              <a:gd name="T3" fmla="*/ 185737 h 410"/>
              <a:gd name="T4" fmla="*/ 36407 w 150"/>
              <a:gd name="T5" fmla="*/ 182113 h 410"/>
              <a:gd name="T6" fmla="*/ 42323 w 150"/>
              <a:gd name="T7" fmla="*/ 163992 h 410"/>
              <a:gd name="T8" fmla="*/ 51880 w 150"/>
              <a:gd name="T9" fmla="*/ 126845 h 410"/>
              <a:gd name="T10" fmla="*/ 58251 w 150"/>
              <a:gd name="T11" fmla="*/ 97852 h 410"/>
              <a:gd name="T12" fmla="*/ 61892 w 150"/>
              <a:gd name="T13" fmla="*/ 86979 h 410"/>
              <a:gd name="T14" fmla="*/ 62802 w 150"/>
              <a:gd name="T15" fmla="*/ 53003 h 410"/>
              <a:gd name="T16" fmla="*/ 65532 w 150"/>
              <a:gd name="T17" fmla="*/ 45755 h 410"/>
              <a:gd name="T18" fmla="*/ 66443 w 150"/>
              <a:gd name="T19" fmla="*/ 21745 h 410"/>
              <a:gd name="T20" fmla="*/ 59161 w 150"/>
              <a:gd name="T21" fmla="*/ 0 h 410"/>
              <a:gd name="T22" fmla="*/ 42323 w 150"/>
              <a:gd name="T23" fmla="*/ 5889 h 410"/>
              <a:gd name="T24" fmla="*/ 35042 w 150"/>
              <a:gd name="T25" fmla="*/ 24010 h 410"/>
              <a:gd name="T26" fmla="*/ 30036 w 150"/>
              <a:gd name="T27" fmla="*/ 62516 h 410"/>
              <a:gd name="T28" fmla="*/ 26395 w 150"/>
              <a:gd name="T29" fmla="*/ 73389 h 410"/>
              <a:gd name="T30" fmla="*/ 19114 w 150"/>
              <a:gd name="T31" fmla="*/ 97852 h 410"/>
              <a:gd name="T32" fmla="*/ 18203 w 150"/>
              <a:gd name="T33" fmla="*/ 102382 h 410"/>
              <a:gd name="T34" fmla="*/ 15473 w 150"/>
              <a:gd name="T35" fmla="*/ 105100 h 410"/>
              <a:gd name="T36" fmla="*/ 14563 w 150"/>
              <a:gd name="T37" fmla="*/ 113254 h 410"/>
              <a:gd name="T38" fmla="*/ 13198 w 150"/>
              <a:gd name="T39" fmla="*/ 116878 h 410"/>
              <a:gd name="T40" fmla="*/ 7281 w 150"/>
              <a:gd name="T41" fmla="*/ 158103 h 410"/>
              <a:gd name="T42" fmla="*/ 4551 w 150"/>
              <a:gd name="T43" fmla="*/ 172600 h 410"/>
              <a:gd name="T44" fmla="*/ 910 w 150"/>
              <a:gd name="T45" fmla="*/ 174865 h 410"/>
              <a:gd name="T46" fmla="*/ 2275 w 150"/>
              <a:gd name="T47" fmla="*/ 17260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4822" name="Text Box 166">
            <a:extLst>
              <a:ext uri="{FF2B5EF4-FFF2-40B4-BE49-F238E27FC236}">
                <a16:creationId xmlns:a16="http://schemas.microsoft.com/office/drawing/2014/main" id="{F06F6533-4003-AC41-80DC-2F5A0BCE58B5}"/>
              </a:ext>
            </a:extLst>
          </p:cNvPr>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altLang="ko-KR" sz="4000" i="1">
                <a:solidFill>
                  <a:schemeClr val="accent1"/>
                </a:solidFill>
                <a:latin typeface="Kosher-Normal" charset="0"/>
                <a:ea typeface="Gulim" pitchFamily="34" charset="-127"/>
                <a:cs typeface="Gulim" pitchFamily="34" charset="-127"/>
              </a:rPr>
              <a:t>PD</a:t>
            </a:r>
          </a:p>
        </p:txBody>
      </p:sp>
      <p:sp>
        <p:nvSpPr>
          <p:cNvPr id="454797" name="Text Box 141">
            <a:extLst>
              <a:ext uri="{FF2B5EF4-FFF2-40B4-BE49-F238E27FC236}">
                <a16:creationId xmlns:a16="http://schemas.microsoft.com/office/drawing/2014/main" id="{ADDBA19E-3BDA-9542-B0FF-5CD47207F312}"/>
              </a:ext>
            </a:extLst>
          </p:cNvPr>
          <p:cNvSpPr txBox="1">
            <a:spLocks noChangeArrowheads="1"/>
          </p:cNvSpPr>
          <p:nvPr/>
        </p:nvSpPr>
        <p:spPr bwMode="auto">
          <a:xfrm>
            <a:off x="2323307" y="1346200"/>
            <a:ext cx="5659438" cy="39544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altLang="ko-KR" sz="5400" b="1" i="1" dirty="0">
                <a:solidFill>
                  <a:srgbClr val="FFEA18"/>
                </a:solidFill>
                <a:latin typeface="Comic Sans MS" charset="0"/>
                <a:ea typeface="Gulim" pitchFamily="34" charset="-127"/>
                <a:cs typeface="Gulim" pitchFamily="34" charset="-127"/>
              </a:rPr>
              <a:t>Pembangunan!</a:t>
            </a:r>
          </a:p>
          <a:p>
            <a:pPr algn="ctr">
              <a:lnSpc>
                <a:spcPct val="80000"/>
              </a:lnSpc>
              <a:spcBef>
                <a:spcPct val="50000"/>
              </a:spcBef>
              <a:defRPr/>
            </a:pPr>
            <a:r>
              <a:rPr lang="en-US" altLang="ko-KR" sz="5400" b="1" i="1" dirty="0" err="1">
                <a:solidFill>
                  <a:srgbClr val="FFEA18"/>
                </a:solidFill>
                <a:latin typeface="Comic Sans MS" charset="0"/>
                <a:ea typeface="Gulim" pitchFamily="34" charset="-127"/>
                <a:cs typeface="Gulim" pitchFamily="34" charset="-127"/>
              </a:rPr>
              <a:t>Pajak</a:t>
            </a:r>
            <a:r>
              <a:rPr lang="en-US" altLang="ko-KR" sz="5400" b="1" i="1" dirty="0">
                <a:solidFill>
                  <a:srgbClr val="FFEA18"/>
                </a:solidFill>
                <a:latin typeface="Comic Sans MS" charset="0"/>
                <a:ea typeface="Gulim" pitchFamily="34" charset="-127"/>
                <a:cs typeface="Gulim" pitchFamily="34" charset="-127"/>
              </a:rPr>
              <a:t> </a:t>
            </a:r>
            <a:r>
              <a:rPr lang="en-US" altLang="ko-KR" sz="5400" b="1" i="1" dirty="0" err="1">
                <a:solidFill>
                  <a:srgbClr val="FFEA18"/>
                </a:solidFill>
                <a:latin typeface="Comic Sans MS" charset="0"/>
                <a:ea typeface="Gulim" pitchFamily="34" charset="-127"/>
                <a:cs typeface="Gulim" pitchFamily="34" charset="-127"/>
              </a:rPr>
              <a:t>yg</a:t>
            </a:r>
            <a:r>
              <a:rPr lang="en-US" altLang="ko-KR" sz="5400" b="1" i="1" dirty="0">
                <a:solidFill>
                  <a:srgbClr val="FFEA18"/>
                </a:solidFill>
                <a:latin typeface="Comic Sans MS" charset="0"/>
                <a:ea typeface="Gulim" pitchFamily="34" charset="-127"/>
                <a:cs typeface="Gulim" pitchFamily="34" charset="-127"/>
              </a:rPr>
              <a:t> </a:t>
            </a:r>
            <a:r>
              <a:rPr lang="en-US" altLang="ko-KR" sz="5400" b="1" i="1" dirty="0" err="1">
                <a:solidFill>
                  <a:srgbClr val="FFEA18"/>
                </a:solidFill>
                <a:latin typeface="Comic Sans MS" charset="0"/>
                <a:ea typeface="Gulim" pitchFamily="34" charset="-127"/>
                <a:cs typeface="Gulim" pitchFamily="34" charset="-127"/>
              </a:rPr>
              <a:t>Berat</a:t>
            </a:r>
            <a:r>
              <a:rPr lang="en-US" altLang="ko-KR" sz="5400" b="1" i="1" dirty="0">
                <a:solidFill>
                  <a:srgbClr val="FFEA18"/>
                </a:solidFill>
                <a:latin typeface="Comic Sans MS" charset="0"/>
                <a:ea typeface="Gulim" pitchFamily="34" charset="-127"/>
                <a:cs typeface="Gulim" pitchFamily="34" charset="-127"/>
              </a:rPr>
              <a:t>!</a:t>
            </a:r>
          </a:p>
          <a:p>
            <a:pPr algn="ctr">
              <a:lnSpc>
                <a:spcPct val="80000"/>
              </a:lnSpc>
              <a:spcBef>
                <a:spcPct val="50000"/>
              </a:spcBef>
              <a:defRPr/>
            </a:pPr>
            <a:r>
              <a:rPr lang="en-US" altLang="ko-KR" sz="5400" b="1" i="1" dirty="0" err="1">
                <a:solidFill>
                  <a:srgbClr val="FFEA18"/>
                </a:solidFill>
                <a:latin typeface="Comic Sans MS" charset="0"/>
                <a:ea typeface="Gulim" pitchFamily="34" charset="-127"/>
                <a:cs typeface="Gulim" pitchFamily="34" charset="-127"/>
              </a:rPr>
              <a:t>Kebangkrutan</a:t>
            </a:r>
            <a:r>
              <a:rPr lang="en-US" altLang="ko-KR" sz="5400" b="1" i="1" dirty="0">
                <a:solidFill>
                  <a:srgbClr val="FFEA18"/>
                </a:solidFill>
                <a:latin typeface="Comic Sans MS" charset="0"/>
                <a:ea typeface="Gulim" pitchFamily="34" charset="-127"/>
                <a:cs typeface="Gulim" pitchFamily="34" charset="-127"/>
              </a:rPr>
              <a:t>!</a:t>
            </a:r>
          </a:p>
          <a:p>
            <a:pPr algn="ctr">
              <a:lnSpc>
                <a:spcPct val="80000"/>
              </a:lnSpc>
              <a:spcBef>
                <a:spcPct val="50000"/>
              </a:spcBef>
              <a:defRPr/>
            </a:pPr>
            <a:r>
              <a:rPr lang="en-US" altLang="ko-KR" sz="5400" b="1" i="1" dirty="0" err="1">
                <a:solidFill>
                  <a:srgbClr val="FFEA18"/>
                </a:solidFill>
                <a:latin typeface="Comic Sans MS" charset="0"/>
                <a:ea typeface="Gulim" pitchFamily="34" charset="-127"/>
                <a:cs typeface="Gulim" pitchFamily="34" charset="-127"/>
              </a:rPr>
              <a:t>Perjinahan</a:t>
            </a:r>
            <a:r>
              <a:rPr lang="en-US" altLang="ko-KR" sz="5400" b="1" i="1" dirty="0">
                <a:solidFill>
                  <a:srgbClr val="FFEA18"/>
                </a:solidFill>
                <a:latin typeface="Comic Sans MS" charset="0"/>
                <a:ea typeface="Gulim" pitchFamily="34" charset="-127"/>
                <a:cs typeface="Gulim" pitchFamily="34" charset="-127"/>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Line 2">
            <a:extLst>
              <a:ext uri="{FF2B5EF4-FFF2-40B4-BE49-F238E27FC236}">
                <a16:creationId xmlns:a16="http://schemas.microsoft.com/office/drawing/2014/main" id="{F16AFDB9-57E5-FD4B-AC3A-258416CDD73E}"/>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a:extLst>
              <a:ext uri="{FF2B5EF4-FFF2-40B4-BE49-F238E27FC236}">
                <a16:creationId xmlns:a16="http://schemas.microsoft.com/office/drawing/2014/main" id="{53AE952E-3006-F848-B5C9-6C41A0001700}"/>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8195" name="Rectangle 4">
            <a:extLst>
              <a:ext uri="{FF2B5EF4-FFF2-40B4-BE49-F238E27FC236}">
                <a16:creationId xmlns:a16="http://schemas.microsoft.com/office/drawing/2014/main" id="{DE0C4A9F-E13D-024B-8CBB-F7DD22D92C1E}"/>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245" name="Rectangle 5">
            <a:extLst>
              <a:ext uri="{FF2B5EF4-FFF2-40B4-BE49-F238E27FC236}">
                <a16:creationId xmlns:a16="http://schemas.microsoft.com/office/drawing/2014/main" id="{5CEE4B70-3786-A84D-B540-53E118A9690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22246" name="Line 6">
            <a:extLst>
              <a:ext uri="{FF2B5EF4-FFF2-40B4-BE49-F238E27FC236}">
                <a16:creationId xmlns:a16="http://schemas.microsoft.com/office/drawing/2014/main" id="{CABCE86F-D515-D642-9BBA-2CC11063EB22}"/>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2247" name="Rectangle 7">
            <a:extLst>
              <a:ext uri="{FF2B5EF4-FFF2-40B4-BE49-F238E27FC236}">
                <a16:creationId xmlns:a16="http://schemas.microsoft.com/office/drawing/2014/main" id="{3D9E39FE-E939-B14D-903C-1F9C24479434}"/>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199" name="Text Box 11">
            <a:extLst>
              <a:ext uri="{FF2B5EF4-FFF2-40B4-BE49-F238E27FC236}">
                <a16:creationId xmlns:a16="http://schemas.microsoft.com/office/drawing/2014/main" id="{92570534-AF86-2C44-AA33-FB4CD8E2BF9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22253" name="Rectangle 13">
            <a:extLst>
              <a:ext uri="{FF2B5EF4-FFF2-40B4-BE49-F238E27FC236}">
                <a16:creationId xmlns:a16="http://schemas.microsoft.com/office/drawing/2014/main" id="{0265CA3B-CD94-7047-8746-1DFA0D304416}"/>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03</a:t>
            </a:r>
          </a:p>
        </p:txBody>
      </p:sp>
      <p:sp>
        <p:nvSpPr>
          <p:cNvPr id="522254" name="Text Box 14">
            <a:extLst>
              <a:ext uri="{FF2B5EF4-FFF2-40B4-BE49-F238E27FC236}">
                <a16:creationId xmlns:a16="http://schemas.microsoft.com/office/drawing/2014/main" id="{CC57D176-DE83-7E4F-8E1A-506907715474}"/>
              </a:ext>
            </a:extLst>
          </p:cNvPr>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altLang="ko-KR" sz="49300" b="1">
                <a:solidFill>
                  <a:srgbClr val="1CFF23"/>
                </a:solidFill>
                <a:latin typeface="Arial" charset="0"/>
                <a:ea typeface="Gulim" pitchFamily="34" charset="-127"/>
                <a:cs typeface="Gulim" pitchFamily="34" charset="-127"/>
              </a:rPr>
              <a:t>?</a:t>
            </a:r>
          </a:p>
        </p:txBody>
      </p:sp>
      <p:sp>
        <p:nvSpPr>
          <p:cNvPr id="522248" name="Text Box 8">
            <a:extLst>
              <a:ext uri="{FF2B5EF4-FFF2-40B4-BE49-F238E27FC236}">
                <a16:creationId xmlns:a16="http://schemas.microsoft.com/office/drawing/2014/main" id="{2747EE86-BB76-B349-93BD-EB198457227F}"/>
              </a:ext>
            </a:extLst>
          </p:cNvPr>
          <p:cNvSpPr txBox="1">
            <a:spLocks noChangeArrowheads="1"/>
          </p:cNvSpPr>
          <p:nvPr/>
        </p:nvSpPr>
        <p:spPr bwMode="auto">
          <a:xfrm>
            <a:off x="936625" y="700088"/>
            <a:ext cx="7454900" cy="46212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6600">
                <a:solidFill>
                  <a:srgbClr val="FFFF00"/>
                </a:solidFill>
                <a:ea typeface="Gulim" panose="020B0600000101010101" pitchFamily="34" charset="-127"/>
              </a:rPr>
              <a:t>Pertanyaan:</a:t>
            </a:r>
          </a:p>
          <a:p>
            <a:pPr algn="ctr">
              <a:spcBef>
                <a:spcPct val="50000"/>
              </a:spcBef>
            </a:pPr>
            <a:r>
              <a:rPr lang="en-US" altLang="ko-KR" sz="6600">
                <a:solidFill>
                  <a:srgbClr val="FFFF00"/>
                </a:solidFill>
                <a:ea typeface="Gulim" panose="020B0600000101010101" pitchFamily="34" charset="-127"/>
              </a:rPr>
              <a:t> Apa yang </a:t>
            </a:r>
            <a:r>
              <a:rPr lang="en-US" altLang="ko-KR" sz="6600" u="sng">
                <a:solidFill>
                  <a:srgbClr val="FFFF00"/>
                </a:solidFill>
                <a:ea typeface="Gulim" panose="020B0600000101010101" pitchFamily="34" charset="-127"/>
              </a:rPr>
              <a:t>ANDA</a:t>
            </a:r>
            <a:r>
              <a:rPr lang="en-US" altLang="ko-KR" sz="6600">
                <a:solidFill>
                  <a:srgbClr val="FFFF00"/>
                </a:solidFill>
                <a:ea typeface="Gulim" panose="020B0600000101010101" pitchFamily="34" charset="-127"/>
              </a:rPr>
              <a:t> pikir akan terjadi ketika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 name="Group 113">
            <a:extLst>
              <a:ext uri="{FF2B5EF4-FFF2-40B4-BE49-F238E27FC236}">
                <a16:creationId xmlns:a16="http://schemas.microsoft.com/office/drawing/2014/main" id="{F0E946A8-DBE2-0A41-9466-F894400AA201}"/>
              </a:ext>
            </a:extLst>
          </p:cNvPr>
          <p:cNvGrpSpPr>
            <a:grpSpLocks/>
          </p:cNvGrpSpPr>
          <p:nvPr/>
        </p:nvGrpSpPr>
        <p:grpSpPr bwMode="auto">
          <a:xfrm>
            <a:off x="6289985" y="1290059"/>
            <a:ext cx="919814" cy="1010116"/>
            <a:chOff x="1557" y="1007"/>
            <a:chExt cx="2105" cy="1949"/>
          </a:xfrm>
        </p:grpSpPr>
        <p:grpSp>
          <p:nvGrpSpPr>
            <p:cNvPr id="83" name="Group 115">
              <a:extLst>
                <a:ext uri="{FF2B5EF4-FFF2-40B4-BE49-F238E27FC236}">
                  <a16:creationId xmlns:a16="http://schemas.microsoft.com/office/drawing/2014/main" id="{138C7DC2-A985-2940-BAB8-2203F39387A9}"/>
                </a:ext>
              </a:extLst>
            </p:cNvPr>
            <p:cNvGrpSpPr>
              <a:grpSpLocks/>
            </p:cNvGrpSpPr>
            <p:nvPr/>
          </p:nvGrpSpPr>
          <p:grpSpPr bwMode="auto">
            <a:xfrm>
              <a:off x="1557" y="1209"/>
              <a:ext cx="2105" cy="1421"/>
              <a:chOff x="578" y="2316"/>
              <a:chExt cx="2105" cy="1421"/>
            </a:xfrm>
          </p:grpSpPr>
          <p:sp>
            <p:nvSpPr>
              <p:cNvPr id="89" name="Freeform 116" descr="Cork">
                <a:extLst>
                  <a:ext uri="{FF2B5EF4-FFF2-40B4-BE49-F238E27FC236}">
                    <a16:creationId xmlns:a16="http://schemas.microsoft.com/office/drawing/2014/main" id="{CF203A60-3B46-AD41-85DB-B5AD6AB84C9D}"/>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0" name="Freeform 117" descr="Cork">
                <a:extLst>
                  <a:ext uri="{FF2B5EF4-FFF2-40B4-BE49-F238E27FC236}">
                    <a16:creationId xmlns:a16="http://schemas.microsoft.com/office/drawing/2014/main" id="{42E7D793-B6C2-9745-A4DF-5FB7C230656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4" name="Freeform 119">
              <a:extLst>
                <a:ext uri="{FF2B5EF4-FFF2-40B4-BE49-F238E27FC236}">
                  <a16:creationId xmlns:a16="http://schemas.microsoft.com/office/drawing/2014/main" id="{7D8EB1B9-D5BF-8745-B813-D6D64473DD4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 name="Freeform 120">
              <a:extLst>
                <a:ext uri="{FF2B5EF4-FFF2-40B4-BE49-F238E27FC236}">
                  <a16:creationId xmlns:a16="http://schemas.microsoft.com/office/drawing/2014/main" id="{50C6E779-E40C-3E4C-9C00-0690516386A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 name="Freeform 121">
              <a:extLst>
                <a:ext uri="{FF2B5EF4-FFF2-40B4-BE49-F238E27FC236}">
                  <a16:creationId xmlns:a16="http://schemas.microsoft.com/office/drawing/2014/main" id="{9626B699-7873-E346-A45A-6129CA101B8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 name="Freeform 122">
              <a:extLst>
                <a:ext uri="{FF2B5EF4-FFF2-40B4-BE49-F238E27FC236}">
                  <a16:creationId xmlns:a16="http://schemas.microsoft.com/office/drawing/2014/main" id="{D49DCC25-8BB6-0F48-BFB2-5E7A4D25196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 name="Freeform 123">
              <a:extLst>
                <a:ext uri="{FF2B5EF4-FFF2-40B4-BE49-F238E27FC236}">
                  <a16:creationId xmlns:a16="http://schemas.microsoft.com/office/drawing/2014/main" id="{247B7D3D-D226-3643-9AFC-6DBCCC7667EB}"/>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1" name="Group 113">
            <a:extLst>
              <a:ext uri="{FF2B5EF4-FFF2-40B4-BE49-F238E27FC236}">
                <a16:creationId xmlns:a16="http://schemas.microsoft.com/office/drawing/2014/main" id="{B2929AC6-4990-E04F-B9EB-992CAAE1178D}"/>
              </a:ext>
            </a:extLst>
          </p:cNvPr>
          <p:cNvGrpSpPr>
            <a:grpSpLocks/>
          </p:cNvGrpSpPr>
          <p:nvPr/>
        </p:nvGrpSpPr>
        <p:grpSpPr bwMode="auto">
          <a:xfrm>
            <a:off x="6289985" y="3307772"/>
            <a:ext cx="919814" cy="1010116"/>
            <a:chOff x="1557" y="1007"/>
            <a:chExt cx="2105" cy="1949"/>
          </a:xfrm>
        </p:grpSpPr>
        <p:grpSp>
          <p:nvGrpSpPr>
            <p:cNvPr id="92" name="Group 115">
              <a:extLst>
                <a:ext uri="{FF2B5EF4-FFF2-40B4-BE49-F238E27FC236}">
                  <a16:creationId xmlns:a16="http://schemas.microsoft.com/office/drawing/2014/main" id="{6D37726E-C7B1-BF4A-9A89-0E8C41AD66D4}"/>
                </a:ext>
              </a:extLst>
            </p:cNvPr>
            <p:cNvGrpSpPr>
              <a:grpSpLocks/>
            </p:cNvGrpSpPr>
            <p:nvPr/>
          </p:nvGrpSpPr>
          <p:grpSpPr bwMode="auto">
            <a:xfrm>
              <a:off x="1557" y="1209"/>
              <a:ext cx="2105" cy="1421"/>
              <a:chOff x="578" y="2316"/>
              <a:chExt cx="2105" cy="1421"/>
            </a:xfrm>
          </p:grpSpPr>
          <p:sp>
            <p:nvSpPr>
              <p:cNvPr id="98" name="Freeform 116" descr="Cork">
                <a:extLst>
                  <a:ext uri="{FF2B5EF4-FFF2-40B4-BE49-F238E27FC236}">
                    <a16:creationId xmlns:a16="http://schemas.microsoft.com/office/drawing/2014/main" id="{D5578925-31AA-4847-BA56-EE312AE144B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 name="Freeform 117" descr="Cork">
                <a:extLst>
                  <a:ext uri="{FF2B5EF4-FFF2-40B4-BE49-F238E27FC236}">
                    <a16:creationId xmlns:a16="http://schemas.microsoft.com/office/drawing/2014/main" id="{8C2AD713-0CA8-8849-957B-63C436AAE970}"/>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3" name="Freeform 119">
              <a:extLst>
                <a:ext uri="{FF2B5EF4-FFF2-40B4-BE49-F238E27FC236}">
                  <a16:creationId xmlns:a16="http://schemas.microsoft.com/office/drawing/2014/main" id="{8C633915-85A9-2F45-92EF-33D3C5295151}"/>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4" name="Freeform 120">
              <a:extLst>
                <a:ext uri="{FF2B5EF4-FFF2-40B4-BE49-F238E27FC236}">
                  <a16:creationId xmlns:a16="http://schemas.microsoft.com/office/drawing/2014/main" id="{354563C9-B27A-2A44-93B1-79540A87715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1">
              <a:extLst>
                <a:ext uri="{FF2B5EF4-FFF2-40B4-BE49-F238E27FC236}">
                  <a16:creationId xmlns:a16="http://schemas.microsoft.com/office/drawing/2014/main" id="{0D8D3E85-B2CA-6547-BFEE-601589C032A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2">
              <a:extLst>
                <a:ext uri="{FF2B5EF4-FFF2-40B4-BE49-F238E27FC236}">
                  <a16:creationId xmlns:a16="http://schemas.microsoft.com/office/drawing/2014/main" id="{6BCA210C-C307-1845-8DDF-0AD7E7967B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3">
              <a:extLst>
                <a:ext uri="{FF2B5EF4-FFF2-40B4-BE49-F238E27FC236}">
                  <a16:creationId xmlns:a16="http://schemas.microsoft.com/office/drawing/2014/main" id="{84EB7291-5011-8D40-97C8-CDDC6577D82D}"/>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54">
            <a:extLst>
              <a:ext uri="{FF2B5EF4-FFF2-40B4-BE49-F238E27FC236}">
                <a16:creationId xmlns:a16="http://schemas.microsoft.com/office/drawing/2014/main" id="{93598496-486D-F349-9905-E467EA59B58D}"/>
              </a:ext>
            </a:extLst>
          </p:cNvPr>
          <p:cNvGrpSpPr>
            <a:grpSpLocks/>
          </p:cNvGrpSpPr>
          <p:nvPr/>
        </p:nvGrpSpPr>
        <p:grpSpPr bwMode="auto">
          <a:xfrm>
            <a:off x="1000125" y="3159125"/>
            <a:ext cx="1844675" cy="1397000"/>
            <a:chOff x="630" y="1990"/>
            <a:chExt cx="1162" cy="880"/>
          </a:xfrm>
        </p:grpSpPr>
        <p:sp>
          <p:nvSpPr>
            <p:cNvPr id="540827" name="Rectangle 155">
              <a:extLst>
                <a:ext uri="{FF2B5EF4-FFF2-40B4-BE49-F238E27FC236}">
                  <a16:creationId xmlns:a16="http://schemas.microsoft.com/office/drawing/2014/main" id="{6E8FD9CC-1F84-1649-9E7C-25B5BFA0048E}"/>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40828" name="Picture 156" descr="Kakap">
              <a:extLst>
                <a:ext uri="{FF2B5EF4-FFF2-40B4-BE49-F238E27FC236}">
                  <a16:creationId xmlns:a16="http://schemas.microsoft.com/office/drawing/2014/main" id="{83959008-7394-F147-B44C-02FB8B2746D6}"/>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540674" name="Rectangle 2">
            <a:extLst>
              <a:ext uri="{FF2B5EF4-FFF2-40B4-BE49-F238E27FC236}">
                <a16:creationId xmlns:a16="http://schemas.microsoft.com/office/drawing/2014/main" id="{9E01D2EF-ACF0-E148-BFA9-A51AA3379BBD}"/>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1924" name="AutoShape 3">
            <a:extLst>
              <a:ext uri="{FF2B5EF4-FFF2-40B4-BE49-F238E27FC236}">
                <a16:creationId xmlns:a16="http://schemas.microsoft.com/office/drawing/2014/main" id="{09B8B2AF-E380-7A42-8ED9-FEB074070E38}"/>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25" name="Rectangle 4">
            <a:extLst>
              <a:ext uri="{FF2B5EF4-FFF2-40B4-BE49-F238E27FC236}">
                <a16:creationId xmlns:a16="http://schemas.microsoft.com/office/drawing/2014/main" id="{76106444-4410-544A-85A7-AE2C7828D74E}"/>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26" name="Rectangle 5">
            <a:extLst>
              <a:ext uri="{FF2B5EF4-FFF2-40B4-BE49-F238E27FC236}">
                <a16:creationId xmlns:a16="http://schemas.microsoft.com/office/drawing/2014/main" id="{CD50F99C-563E-534B-AEB4-5D381FE7A7F4}"/>
              </a:ext>
            </a:extLst>
          </p:cNvPr>
          <p:cNvSpPr>
            <a:spLocks noChangeArrowheads="1"/>
          </p:cNvSpPr>
          <p:nvPr/>
        </p:nvSpPr>
        <p:spPr bwMode="auto">
          <a:xfrm>
            <a:off x="3059113" y="879475"/>
            <a:ext cx="17954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1"/>
                </a:solidFill>
                <a:latin typeface="Times" pitchFamily="2" charset="0"/>
                <a:ea typeface="Gulim" panose="020B0600000101010101" pitchFamily="34" charset="-127"/>
              </a:rPr>
              <a:t> </a:t>
            </a:r>
            <a:r>
              <a:rPr lang="en-US" altLang="ko-KR" sz="2400" b="1">
                <a:solidFill>
                  <a:schemeClr val="accent1"/>
                </a:solidFill>
                <a:latin typeface="Times" pitchFamily="2" charset="0"/>
                <a:ea typeface="Gulim" panose="020B0600000101010101" pitchFamily="34" charset="-127"/>
              </a:rPr>
              <a:t>ROYALTY</a:t>
            </a:r>
          </a:p>
        </p:txBody>
      </p:sp>
      <p:sp>
        <p:nvSpPr>
          <p:cNvPr id="81927" name="Rectangle 6">
            <a:extLst>
              <a:ext uri="{FF2B5EF4-FFF2-40B4-BE49-F238E27FC236}">
                <a16:creationId xmlns:a16="http://schemas.microsoft.com/office/drawing/2014/main" id="{86B37117-F8AF-7045-92FE-73DD9317C280}"/>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0679" name="Rectangle 7">
            <a:extLst>
              <a:ext uri="{FF2B5EF4-FFF2-40B4-BE49-F238E27FC236}">
                <a16:creationId xmlns:a16="http://schemas.microsoft.com/office/drawing/2014/main" id="{4B67E748-44EF-2848-B40F-E150731E5117}"/>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003399"/>
                </a:solidFill>
                <a:latin typeface="Times" charset="0"/>
                <a:ea typeface="Gulim" pitchFamily="34" charset="-127"/>
                <a:cs typeface="Gulim" pitchFamily="34" charset="-127"/>
              </a:rPr>
              <a:t>ca. 1000 B.C.</a:t>
            </a:r>
          </a:p>
        </p:txBody>
      </p:sp>
      <p:sp>
        <p:nvSpPr>
          <p:cNvPr id="81929" name="Rectangle 9">
            <a:extLst>
              <a:ext uri="{FF2B5EF4-FFF2-40B4-BE49-F238E27FC236}">
                <a16:creationId xmlns:a16="http://schemas.microsoft.com/office/drawing/2014/main" id="{9C314E97-F11B-9546-AC51-851A0899E2D7}"/>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30" name="Rectangle 10">
            <a:extLst>
              <a:ext uri="{FF2B5EF4-FFF2-40B4-BE49-F238E27FC236}">
                <a16:creationId xmlns:a16="http://schemas.microsoft.com/office/drawing/2014/main" id="{AE7D49DD-C100-9E42-844E-C384812B230F}"/>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S - D - S</a:t>
            </a:r>
          </a:p>
        </p:txBody>
      </p:sp>
      <p:sp>
        <p:nvSpPr>
          <p:cNvPr id="540684" name="Rectangle 12">
            <a:extLst>
              <a:ext uri="{FF2B5EF4-FFF2-40B4-BE49-F238E27FC236}">
                <a16:creationId xmlns:a16="http://schemas.microsoft.com/office/drawing/2014/main" id="{2E656A0F-77D2-2543-A961-7238D97EBFA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1932" name="Freeform 15">
            <a:extLst>
              <a:ext uri="{FF2B5EF4-FFF2-40B4-BE49-F238E27FC236}">
                <a16:creationId xmlns:a16="http://schemas.microsoft.com/office/drawing/2014/main" id="{1D35FA81-03D0-934D-816A-1FDA0F77D95F}"/>
              </a:ext>
            </a:extLst>
          </p:cNvPr>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3" name="Freeform 16">
            <a:extLst>
              <a:ext uri="{FF2B5EF4-FFF2-40B4-BE49-F238E27FC236}">
                <a16:creationId xmlns:a16="http://schemas.microsoft.com/office/drawing/2014/main" id="{F2D08498-55E4-7D45-AE28-A2FCFF033591}"/>
              </a:ext>
            </a:extLst>
          </p:cNvPr>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34" name="Line 19">
            <a:extLst>
              <a:ext uri="{FF2B5EF4-FFF2-40B4-BE49-F238E27FC236}">
                <a16:creationId xmlns:a16="http://schemas.microsoft.com/office/drawing/2014/main" id="{619D9B76-BC95-F149-B0EE-48511297C350}"/>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20">
            <a:extLst>
              <a:ext uri="{FF2B5EF4-FFF2-40B4-BE49-F238E27FC236}">
                <a16:creationId xmlns:a16="http://schemas.microsoft.com/office/drawing/2014/main" id="{DE25FB5B-D3F4-BC40-96BA-528486A226B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21">
            <a:extLst>
              <a:ext uri="{FF2B5EF4-FFF2-40B4-BE49-F238E27FC236}">
                <a16:creationId xmlns:a16="http://schemas.microsoft.com/office/drawing/2014/main" id="{AB339329-280E-EB41-8200-D99ECCD2628B}"/>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2">
            <a:extLst>
              <a:ext uri="{FF2B5EF4-FFF2-40B4-BE49-F238E27FC236}">
                <a16:creationId xmlns:a16="http://schemas.microsoft.com/office/drawing/2014/main" id="{DE009826-CF9C-9D4F-BA0C-749B45AD4A49}"/>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3">
            <a:extLst>
              <a:ext uri="{FF2B5EF4-FFF2-40B4-BE49-F238E27FC236}">
                <a16:creationId xmlns:a16="http://schemas.microsoft.com/office/drawing/2014/main" id="{D32D3A0D-16AE-3640-A6EC-1C2BABFEA8F7}"/>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4">
            <a:extLst>
              <a:ext uri="{FF2B5EF4-FFF2-40B4-BE49-F238E27FC236}">
                <a16:creationId xmlns:a16="http://schemas.microsoft.com/office/drawing/2014/main" id="{4291F32A-A329-114C-A2E9-074FF852EDF8}"/>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5">
            <a:extLst>
              <a:ext uri="{FF2B5EF4-FFF2-40B4-BE49-F238E27FC236}">
                <a16:creationId xmlns:a16="http://schemas.microsoft.com/office/drawing/2014/main" id="{242D26BA-959B-4045-9E75-E3A36C4C9168}"/>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6">
            <a:extLst>
              <a:ext uri="{FF2B5EF4-FFF2-40B4-BE49-F238E27FC236}">
                <a16:creationId xmlns:a16="http://schemas.microsoft.com/office/drawing/2014/main" id="{9272F592-C8FF-874A-BF7A-C48016189C42}"/>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7">
            <a:extLst>
              <a:ext uri="{FF2B5EF4-FFF2-40B4-BE49-F238E27FC236}">
                <a16:creationId xmlns:a16="http://schemas.microsoft.com/office/drawing/2014/main" id="{A20D6677-E218-0F48-895C-D4A5050E36E8}"/>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Rectangle 28">
            <a:extLst>
              <a:ext uri="{FF2B5EF4-FFF2-40B4-BE49-F238E27FC236}">
                <a16:creationId xmlns:a16="http://schemas.microsoft.com/office/drawing/2014/main" id="{7DBA284E-0ADF-9649-A04C-1AE9CA40C842}"/>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44" name="Rectangle 29">
            <a:extLst>
              <a:ext uri="{FF2B5EF4-FFF2-40B4-BE49-F238E27FC236}">
                <a16:creationId xmlns:a16="http://schemas.microsoft.com/office/drawing/2014/main" id="{C907A1B6-2FAA-7848-821D-2036A042F5B2}"/>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45" name="Rectangle 30">
            <a:extLst>
              <a:ext uri="{FF2B5EF4-FFF2-40B4-BE49-F238E27FC236}">
                <a16:creationId xmlns:a16="http://schemas.microsoft.com/office/drawing/2014/main" id="{2BB9F190-A329-3649-AA51-7FB75CA5B9B4}"/>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46" name="Rectangle 31">
            <a:extLst>
              <a:ext uri="{FF2B5EF4-FFF2-40B4-BE49-F238E27FC236}">
                <a16:creationId xmlns:a16="http://schemas.microsoft.com/office/drawing/2014/main" id="{68DBDDB2-67B8-174B-BCCA-1C22B215399A}"/>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0705" name="Rectangle 33">
            <a:extLst>
              <a:ext uri="{FF2B5EF4-FFF2-40B4-BE49-F238E27FC236}">
                <a16:creationId xmlns:a16="http://schemas.microsoft.com/office/drawing/2014/main" id="{64DB4CD4-B350-4E42-BBF9-7B52EA1AB7D3}"/>
              </a:ext>
            </a:extLst>
          </p:cNvPr>
          <p:cNvSpPr>
            <a:spLocks noChangeArrowheads="1"/>
          </p:cNvSpPr>
          <p:nvPr/>
        </p:nvSpPr>
        <p:spPr bwMode="auto">
          <a:xfrm>
            <a:off x="6489700" y="1312863"/>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altLang="ko-KR" sz="3600" b="1">
                <a:solidFill>
                  <a:schemeClr val="accent1"/>
                </a:solidFill>
                <a:latin typeface="Kosher-Normal" charset="0"/>
                <a:ea typeface="Gulim" charset="0"/>
                <a:cs typeface="Gulim" charset="0"/>
              </a:rPr>
              <a:t>DC  </a:t>
            </a:r>
            <a:endParaRPr lang="en-US" altLang="ko-KR" b="1">
              <a:solidFill>
                <a:schemeClr val="accent1"/>
              </a:solidFill>
              <a:latin typeface="Times" charset="0"/>
              <a:ea typeface="Gulim" charset="0"/>
              <a:cs typeface="Gulim" charset="0"/>
            </a:endParaRPr>
          </a:p>
        </p:txBody>
      </p:sp>
      <p:sp>
        <p:nvSpPr>
          <p:cNvPr id="540706" name="Rectangle 34">
            <a:extLst>
              <a:ext uri="{FF2B5EF4-FFF2-40B4-BE49-F238E27FC236}">
                <a16:creationId xmlns:a16="http://schemas.microsoft.com/office/drawing/2014/main" id="{391A2821-3454-D94E-9045-1E7544690357}"/>
              </a:ext>
            </a:extLst>
          </p:cNvPr>
          <p:cNvSpPr>
            <a:spLocks noChangeArrowheads="1"/>
          </p:cNvSpPr>
          <p:nvPr/>
        </p:nvSpPr>
        <p:spPr bwMode="auto">
          <a:xfrm>
            <a:off x="6315075" y="2159000"/>
            <a:ext cx="2854325"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altLang="ko-KR" b="1" i="1">
                <a:solidFill>
                  <a:schemeClr val="accent1"/>
                </a:solidFill>
                <a:latin typeface="Helvetica" charset="0"/>
                <a:ea typeface="Gulim" pitchFamily="34" charset="-127"/>
                <a:cs typeface="Gulim" pitchFamily="34" charset="-127"/>
              </a:rPr>
              <a:t>2 Sam 7: 4-16</a:t>
            </a:r>
          </a:p>
          <a:p>
            <a:pPr>
              <a:defRPr/>
            </a:pPr>
            <a:r>
              <a:rPr lang="en-US" altLang="ko-KR" b="1" i="1">
                <a:solidFill>
                  <a:schemeClr val="accent1"/>
                </a:solidFill>
                <a:latin typeface="Helvetica" charset="0"/>
                <a:ea typeface="Gulim" pitchFamily="34" charset="-127"/>
                <a:cs typeface="Gulim" pitchFamily="34" charset="-127"/>
              </a:rPr>
              <a:t>1 Chron 17:3-15</a:t>
            </a:r>
          </a:p>
        </p:txBody>
      </p:sp>
      <p:sp>
        <p:nvSpPr>
          <p:cNvPr id="540708" name="Rectangle 36">
            <a:extLst>
              <a:ext uri="{FF2B5EF4-FFF2-40B4-BE49-F238E27FC236}">
                <a16:creationId xmlns:a16="http://schemas.microsoft.com/office/drawing/2014/main" id="{475CB03D-9F30-0342-B067-193F1F7A128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0709" name="Line 37">
            <a:extLst>
              <a:ext uri="{FF2B5EF4-FFF2-40B4-BE49-F238E27FC236}">
                <a16:creationId xmlns:a16="http://schemas.microsoft.com/office/drawing/2014/main" id="{8131B0E4-5017-5648-BE17-32A626CE1B2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735" name="Text Box 63">
            <a:extLst>
              <a:ext uri="{FF2B5EF4-FFF2-40B4-BE49-F238E27FC236}">
                <a16:creationId xmlns:a16="http://schemas.microsoft.com/office/drawing/2014/main" id="{9F997946-7631-FC4E-A741-9A99BE40D080}"/>
              </a:ext>
            </a:extLst>
          </p:cNvPr>
          <p:cNvSpPr txBox="1">
            <a:spLocks noChangeArrowheads="1"/>
          </p:cNvSpPr>
          <p:nvPr/>
        </p:nvSpPr>
        <p:spPr bwMode="auto">
          <a:xfrm>
            <a:off x="301625" y="5407025"/>
            <a:ext cx="8291513" cy="823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4800" b="1" i="1">
                <a:solidFill>
                  <a:srgbClr val="FFFF00"/>
                </a:solidFill>
                <a:latin typeface="Comic Sans MS" charset="0"/>
                <a:ea typeface="Gulim" pitchFamily="34" charset="-127"/>
                <a:cs typeface="Gulim" pitchFamily="34" charset="-127"/>
              </a:rPr>
              <a:t>PENYEMBAHAN BERHALA!</a:t>
            </a:r>
          </a:p>
        </p:txBody>
      </p:sp>
      <p:pic>
        <p:nvPicPr>
          <p:cNvPr id="540739" name="Picture 67">
            <a:extLst>
              <a:ext uri="{FF2B5EF4-FFF2-40B4-BE49-F238E27FC236}">
                <a16:creationId xmlns:a16="http://schemas.microsoft.com/office/drawing/2014/main" id="{9493C152-004F-464F-A65B-4E79C6AC7F20}"/>
              </a:ext>
            </a:extLst>
          </p:cNvPr>
          <p:cNvPicPr>
            <a:picLocks noChangeAspect="1" noChangeArrowheads="1"/>
          </p:cNvPicPr>
          <p:nvPr/>
        </p:nvPicPr>
        <p:blipFill>
          <a:blip r:embed="rId5"/>
          <a:srcRect l="29630" t="13441" b="19957"/>
          <a:stretch>
            <a:fillRect/>
          </a:stretch>
        </p:blipFill>
        <p:spPr bwMode="auto">
          <a:xfrm>
            <a:off x="-490538" y="658813"/>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a:extLst>
              <a:ext uri="{FF2B5EF4-FFF2-40B4-BE49-F238E27FC236}">
                <a16:creationId xmlns:a16="http://schemas.microsoft.com/office/drawing/2014/main" id="{60A658C2-80EA-A44C-9B66-750FC2D71078}"/>
              </a:ext>
            </a:extLst>
          </p:cNvPr>
          <p:cNvSpPr txBox="1">
            <a:spLocks noChangeArrowheads="1"/>
          </p:cNvSpPr>
          <p:nvPr/>
        </p:nvSpPr>
        <p:spPr bwMode="auto">
          <a:xfrm>
            <a:off x="1778000" y="-12700"/>
            <a:ext cx="2216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11:4-8</a:t>
            </a:r>
          </a:p>
        </p:txBody>
      </p:sp>
      <p:grpSp>
        <p:nvGrpSpPr>
          <p:cNvPr id="6" name="Group 148">
            <a:extLst>
              <a:ext uri="{FF2B5EF4-FFF2-40B4-BE49-F238E27FC236}">
                <a16:creationId xmlns:a16="http://schemas.microsoft.com/office/drawing/2014/main" id="{D228BB62-D84F-6943-A061-5A0762873DCB}"/>
              </a:ext>
            </a:extLst>
          </p:cNvPr>
          <p:cNvGrpSpPr>
            <a:grpSpLocks/>
          </p:cNvGrpSpPr>
          <p:nvPr/>
        </p:nvGrpSpPr>
        <p:grpSpPr bwMode="auto">
          <a:xfrm>
            <a:off x="2005013" y="819150"/>
            <a:ext cx="6208712" cy="1246188"/>
            <a:chOff x="1263" y="516"/>
            <a:chExt cx="3911" cy="785"/>
          </a:xfrm>
        </p:grpSpPr>
        <p:sp>
          <p:nvSpPr>
            <p:cNvPr id="540740" name="AutoShape 68">
              <a:extLst>
                <a:ext uri="{FF2B5EF4-FFF2-40B4-BE49-F238E27FC236}">
                  <a16:creationId xmlns:a16="http://schemas.microsoft.com/office/drawing/2014/main" id="{6297F656-C80C-1B4E-BFC5-673E29B4C8DA}"/>
                </a:ext>
              </a:extLst>
            </p:cNvPr>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754" name="Text Box 82">
              <a:extLst>
                <a:ext uri="{FF2B5EF4-FFF2-40B4-BE49-F238E27FC236}">
                  <a16:creationId xmlns:a16="http://schemas.microsoft.com/office/drawing/2014/main" id="{AD7E8801-41DD-0448-B0D0-0BD673D4892F}"/>
                </a:ext>
              </a:extLst>
            </p:cNvPr>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b="1">
                  <a:solidFill>
                    <a:srgbClr val="FFFF00"/>
                  </a:solidFill>
                  <a:latin typeface="Comic Sans MS" charset="0"/>
                  <a:ea typeface="Gulim" pitchFamily="34" charset="-127"/>
                  <a:cs typeface="Gulim" pitchFamily="34" charset="-127"/>
                </a:rPr>
                <a:t>Bukit Zaitun</a:t>
              </a:r>
            </a:p>
          </p:txBody>
        </p:sp>
      </p:grpSp>
      <p:grpSp>
        <p:nvGrpSpPr>
          <p:cNvPr id="7" name="Group 94">
            <a:extLst>
              <a:ext uri="{FF2B5EF4-FFF2-40B4-BE49-F238E27FC236}">
                <a16:creationId xmlns:a16="http://schemas.microsoft.com/office/drawing/2014/main" id="{7734C8C3-269F-594D-89B3-3957830A9655}"/>
              </a:ext>
            </a:extLst>
          </p:cNvPr>
          <p:cNvGrpSpPr>
            <a:grpSpLocks/>
          </p:cNvGrpSpPr>
          <p:nvPr/>
        </p:nvGrpSpPr>
        <p:grpSpPr bwMode="auto">
          <a:xfrm>
            <a:off x="1481138" y="795338"/>
            <a:ext cx="1911350" cy="1452562"/>
            <a:chOff x="1960" y="1060"/>
            <a:chExt cx="1204" cy="915"/>
          </a:xfrm>
        </p:grpSpPr>
        <p:sp>
          <p:nvSpPr>
            <p:cNvPr id="540764" name="AutoShape 92">
              <a:extLst>
                <a:ext uri="{FF2B5EF4-FFF2-40B4-BE49-F238E27FC236}">
                  <a16:creationId xmlns:a16="http://schemas.microsoft.com/office/drawing/2014/main" id="{AE7CB9EA-5A32-2949-A828-C2EB21EB66BE}"/>
                </a:ext>
              </a:extLst>
            </p:cNvPr>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540763" name="Picture 91">
              <a:extLst>
                <a:ext uri="{FF2B5EF4-FFF2-40B4-BE49-F238E27FC236}">
                  <a16:creationId xmlns:a16="http://schemas.microsoft.com/office/drawing/2014/main" id="{0DE39367-BA32-1147-97F7-C1456C7E8F32}"/>
                </a:ext>
              </a:extLst>
            </p:cNvPr>
            <p:cNvPicPr>
              <a:picLocks noChangeAspect="1" noChangeArrowheads="1"/>
            </p:cNvPicPr>
            <p:nvPr/>
          </p:nvPicPr>
          <p:blipFill>
            <a:blip r:embed="rId6"/>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6" name="Text Box 135">
            <a:extLst>
              <a:ext uri="{FF2B5EF4-FFF2-40B4-BE49-F238E27FC236}">
                <a16:creationId xmlns:a16="http://schemas.microsoft.com/office/drawing/2014/main" id="{C4C493D9-F923-0F40-B739-114CDA61AF2F}"/>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40817" name="Rectangle 145">
            <a:extLst>
              <a:ext uri="{FF2B5EF4-FFF2-40B4-BE49-F238E27FC236}">
                <a16:creationId xmlns:a16="http://schemas.microsoft.com/office/drawing/2014/main" id="{03351FF7-D57D-284A-9A8B-098CDE9CAFDC}"/>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38</a:t>
            </a:r>
          </a:p>
        </p:txBody>
      </p:sp>
      <p:sp>
        <p:nvSpPr>
          <p:cNvPr id="81958" name="Text Box 146">
            <a:extLst>
              <a:ext uri="{FF2B5EF4-FFF2-40B4-BE49-F238E27FC236}">
                <a16:creationId xmlns:a16="http://schemas.microsoft.com/office/drawing/2014/main" id="{892EA579-AC09-FE4C-A296-BE67CF25D9B4}"/>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81959" name="Text Box 147">
            <a:extLst>
              <a:ext uri="{FF2B5EF4-FFF2-40B4-BE49-F238E27FC236}">
                <a16:creationId xmlns:a16="http://schemas.microsoft.com/office/drawing/2014/main" id="{CC18DCD1-B228-6B44-8278-FEF43F9BB442}"/>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81960" name="Group 115">
            <a:extLst>
              <a:ext uri="{FF2B5EF4-FFF2-40B4-BE49-F238E27FC236}">
                <a16:creationId xmlns:a16="http://schemas.microsoft.com/office/drawing/2014/main" id="{209CD6CC-FE5C-9D41-8BC8-8FAB565724B5}"/>
              </a:ext>
            </a:extLst>
          </p:cNvPr>
          <p:cNvGrpSpPr>
            <a:grpSpLocks/>
          </p:cNvGrpSpPr>
          <p:nvPr/>
        </p:nvGrpSpPr>
        <p:grpSpPr bwMode="auto">
          <a:xfrm>
            <a:off x="8018463" y="3436938"/>
            <a:ext cx="981075" cy="1843087"/>
            <a:chOff x="5051" y="2165"/>
            <a:chExt cx="618" cy="1161"/>
          </a:xfrm>
        </p:grpSpPr>
        <p:grpSp>
          <p:nvGrpSpPr>
            <p:cNvPr id="81966" name="Group 116">
              <a:extLst>
                <a:ext uri="{FF2B5EF4-FFF2-40B4-BE49-F238E27FC236}">
                  <a16:creationId xmlns:a16="http://schemas.microsoft.com/office/drawing/2014/main" id="{EA755297-0B10-3C48-97FA-878B11B2FAF5}"/>
                </a:ext>
              </a:extLst>
            </p:cNvPr>
            <p:cNvGrpSpPr>
              <a:grpSpLocks/>
            </p:cNvGrpSpPr>
            <p:nvPr/>
          </p:nvGrpSpPr>
          <p:grpSpPr bwMode="auto">
            <a:xfrm>
              <a:off x="5051" y="2165"/>
              <a:ext cx="618" cy="1161"/>
              <a:chOff x="5051" y="2165"/>
              <a:chExt cx="618" cy="1161"/>
            </a:xfrm>
          </p:grpSpPr>
          <p:sp>
            <p:nvSpPr>
              <p:cNvPr id="81968" name="Freeform 117">
                <a:extLst>
                  <a:ext uri="{FF2B5EF4-FFF2-40B4-BE49-F238E27FC236}">
                    <a16:creationId xmlns:a16="http://schemas.microsoft.com/office/drawing/2014/main" id="{53061D0A-A629-4C44-B64B-1F21470819B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9" name="AutoShape 118">
                <a:extLst>
                  <a:ext uri="{FF2B5EF4-FFF2-40B4-BE49-F238E27FC236}">
                    <a16:creationId xmlns:a16="http://schemas.microsoft.com/office/drawing/2014/main" id="{7373E333-CD41-BE40-BC65-6ADCF2F55449}"/>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0" name="Rectangle 119">
                <a:extLst>
                  <a:ext uri="{FF2B5EF4-FFF2-40B4-BE49-F238E27FC236}">
                    <a16:creationId xmlns:a16="http://schemas.microsoft.com/office/drawing/2014/main" id="{EBDB8A8C-7373-6A4E-AF37-1E55671B7423}"/>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1" name="Line 120">
                <a:extLst>
                  <a:ext uri="{FF2B5EF4-FFF2-40B4-BE49-F238E27FC236}">
                    <a16:creationId xmlns:a16="http://schemas.microsoft.com/office/drawing/2014/main" id="{6966A596-A810-2C4D-9D55-EFE9BB6D779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2" name="Rectangle 121">
                <a:extLst>
                  <a:ext uri="{FF2B5EF4-FFF2-40B4-BE49-F238E27FC236}">
                    <a16:creationId xmlns:a16="http://schemas.microsoft.com/office/drawing/2014/main" id="{316F7AF6-74D7-9F42-8B04-9E95613CC35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3" name="Rectangle 122">
                <a:extLst>
                  <a:ext uri="{FF2B5EF4-FFF2-40B4-BE49-F238E27FC236}">
                    <a16:creationId xmlns:a16="http://schemas.microsoft.com/office/drawing/2014/main" id="{72D35F59-BE51-A647-800B-82D1DE822F59}"/>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4" name="Line 123">
                <a:extLst>
                  <a:ext uri="{FF2B5EF4-FFF2-40B4-BE49-F238E27FC236}">
                    <a16:creationId xmlns:a16="http://schemas.microsoft.com/office/drawing/2014/main" id="{EB69FBEF-B71A-1745-A13C-42E13708E7F5}"/>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124">
                <a:extLst>
                  <a:ext uri="{FF2B5EF4-FFF2-40B4-BE49-F238E27FC236}">
                    <a16:creationId xmlns:a16="http://schemas.microsoft.com/office/drawing/2014/main" id="{30FB2728-B024-4B48-A85E-3A3749D5A46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125">
                <a:extLst>
                  <a:ext uri="{FF2B5EF4-FFF2-40B4-BE49-F238E27FC236}">
                    <a16:creationId xmlns:a16="http://schemas.microsoft.com/office/drawing/2014/main" id="{43BD76CF-5207-E74C-88D2-F4955AE2D49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6">
                <a:extLst>
                  <a:ext uri="{FF2B5EF4-FFF2-40B4-BE49-F238E27FC236}">
                    <a16:creationId xmlns:a16="http://schemas.microsoft.com/office/drawing/2014/main" id="{C762B7A0-EDDD-A14E-AB11-46F8A7A2BD8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7">
                <a:extLst>
                  <a:ext uri="{FF2B5EF4-FFF2-40B4-BE49-F238E27FC236}">
                    <a16:creationId xmlns:a16="http://schemas.microsoft.com/office/drawing/2014/main" id="{FA0E331D-CCBD-574E-9138-B6826665341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8">
                <a:extLst>
                  <a:ext uri="{FF2B5EF4-FFF2-40B4-BE49-F238E27FC236}">
                    <a16:creationId xmlns:a16="http://schemas.microsoft.com/office/drawing/2014/main" id="{A36BB296-FD66-3F42-B42E-C8C4832E6FC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9">
                <a:extLst>
                  <a:ext uri="{FF2B5EF4-FFF2-40B4-BE49-F238E27FC236}">
                    <a16:creationId xmlns:a16="http://schemas.microsoft.com/office/drawing/2014/main" id="{293062B7-56A5-D941-8648-1633F5C1B11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30">
                <a:extLst>
                  <a:ext uri="{FF2B5EF4-FFF2-40B4-BE49-F238E27FC236}">
                    <a16:creationId xmlns:a16="http://schemas.microsoft.com/office/drawing/2014/main" id="{5A5B5557-1FE9-D944-84D6-EE4DC1F4D3E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31">
                <a:extLst>
                  <a:ext uri="{FF2B5EF4-FFF2-40B4-BE49-F238E27FC236}">
                    <a16:creationId xmlns:a16="http://schemas.microsoft.com/office/drawing/2014/main" id="{21E7A566-A7C1-4748-85C8-77A8EAA5F4E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2">
                <a:extLst>
                  <a:ext uri="{FF2B5EF4-FFF2-40B4-BE49-F238E27FC236}">
                    <a16:creationId xmlns:a16="http://schemas.microsoft.com/office/drawing/2014/main" id="{9253F4DE-117C-9447-A95D-2B3A2D37B61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Rectangle 133">
                <a:extLst>
                  <a:ext uri="{FF2B5EF4-FFF2-40B4-BE49-F238E27FC236}">
                    <a16:creationId xmlns:a16="http://schemas.microsoft.com/office/drawing/2014/main" id="{A6867EEC-CD18-D349-AFA1-2EEEF354B5E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81967" name="Rectangle 134">
              <a:extLst>
                <a:ext uri="{FF2B5EF4-FFF2-40B4-BE49-F238E27FC236}">
                  <a16:creationId xmlns:a16="http://schemas.microsoft.com/office/drawing/2014/main" id="{FF7E33B2-C076-004E-8065-4D6BBE0D4A55}"/>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grpSp>
        <p:nvGrpSpPr>
          <p:cNvPr id="10" name="Group 153">
            <a:extLst>
              <a:ext uri="{FF2B5EF4-FFF2-40B4-BE49-F238E27FC236}">
                <a16:creationId xmlns:a16="http://schemas.microsoft.com/office/drawing/2014/main" id="{74847F32-CA9E-1D41-80FD-11C936EB5E90}"/>
              </a:ext>
            </a:extLst>
          </p:cNvPr>
          <p:cNvGrpSpPr>
            <a:grpSpLocks/>
          </p:cNvGrpSpPr>
          <p:nvPr/>
        </p:nvGrpSpPr>
        <p:grpSpPr bwMode="auto">
          <a:xfrm>
            <a:off x="3471863" y="1852613"/>
            <a:ext cx="4610100" cy="1870075"/>
            <a:chOff x="2187" y="1167"/>
            <a:chExt cx="2904" cy="1178"/>
          </a:xfrm>
        </p:grpSpPr>
        <p:grpSp>
          <p:nvGrpSpPr>
            <p:cNvPr id="81962" name="Group 144">
              <a:extLst>
                <a:ext uri="{FF2B5EF4-FFF2-40B4-BE49-F238E27FC236}">
                  <a16:creationId xmlns:a16="http://schemas.microsoft.com/office/drawing/2014/main" id="{E4150B44-0315-2846-B609-0A29EB201CEE}"/>
                </a:ext>
              </a:extLst>
            </p:cNvPr>
            <p:cNvGrpSpPr>
              <a:grpSpLocks/>
            </p:cNvGrpSpPr>
            <p:nvPr/>
          </p:nvGrpSpPr>
          <p:grpSpPr bwMode="auto">
            <a:xfrm>
              <a:off x="2899" y="1167"/>
              <a:ext cx="2192" cy="1178"/>
              <a:chOff x="471" y="2694"/>
              <a:chExt cx="1518" cy="727"/>
            </a:xfrm>
          </p:grpSpPr>
          <p:sp>
            <p:nvSpPr>
              <p:cNvPr id="540810" name="AutoShape 138">
                <a:extLst>
                  <a:ext uri="{FF2B5EF4-FFF2-40B4-BE49-F238E27FC236}">
                    <a16:creationId xmlns:a16="http://schemas.microsoft.com/office/drawing/2014/main" id="{C993AAE9-888E-7E46-8BBA-E0E1957F1974}"/>
                  </a:ext>
                </a:extLst>
              </p:cNvPr>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540815" name="Picture 143">
                <a:extLst>
                  <a:ext uri="{FF2B5EF4-FFF2-40B4-BE49-F238E27FC236}">
                    <a16:creationId xmlns:a16="http://schemas.microsoft.com/office/drawing/2014/main" id="{8DC6B9C9-855C-3641-9CF8-18FC05E25D44}"/>
                  </a:ext>
                </a:extLst>
              </p:cNvPr>
              <p:cNvPicPr>
                <a:picLocks noChangeAspect="1" noChangeArrowheads="1"/>
              </p:cNvPicPr>
              <p:nvPr/>
            </p:nvPicPr>
            <p:blipFill>
              <a:blip r:embed="rId7"/>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a:extLst>
                <a:ext uri="{FF2B5EF4-FFF2-40B4-BE49-F238E27FC236}">
                  <a16:creationId xmlns:a16="http://schemas.microsoft.com/office/drawing/2014/main" id="{DE9D7DC0-46D2-9943-A071-DBF0979B08C9}"/>
                </a:ext>
              </a:extLst>
            </p:cNvPr>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a:solidFill>
                    <a:schemeClr val="tx1"/>
                  </a:solidFill>
                  <a:latin typeface="Comic Sans MS" charset="0"/>
                  <a:ea typeface="Gulim" pitchFamily="34" charset="-127"/>
                  <a:cs typeface="Gulim" pitchFamily="34" charset="-127"/>
                </a:rPr>
                <a:t>Bukit Bait Allah</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 name="Group 113">
            <a:extLst>
              <a:ext uri="{FF2B5EF4-FFF2-40B4-BE49-F238E27FC236}">
                <a16:creationId xmlns:a16="http://schemas.microsoft.com/office/drawing/2014/main" id="{8D616B92-2898-CD4A-817D-3A4D9AC05DB9}"/>
              </a:ext>
            </a:extLst>
          </p:cNvPr>
          <p:cNvGrpSpPr>
            <a:grpSpLocks/>
          </p:cNvGrpSpPr>
          <p:nvPr/>
        </p:nvGrpSpPr>
        <p:grpSpPr bwMode="auto">
          <a:xfrm>
            <a:off x="6289985" y="1290059"/>
            <a:ext cx="919814" cy="1010116"/>
            <a:chOff x="1557" y="1007"/>
            <a:chExt cx="2105" cy="1949"/>
          </a:xfrm>
        </p:grpSpPr>
        <p:grpSp>
          <p:nvGrpSpPr>
            <p:cNvPr id="93" name="Group 115">
              <a:extLst>
                <a:ext uri="{FF2B5EF4-FFF2-40B4-BE49-F238E27FC236}">
                  <a16:creationId xmlns:a16="http://schemas.microsoft.com/office/drawing/2014/main" id="{6718F280-EFCB-1E49-A66F-773C905509DA}"/>
                </a:ext>
              </a:extLst>
            </p:cNvPr>
            <p:cNvGrpSpPr>
              <a:grpSpLocks/>
            </p:cNvGrpSpPr>
            <p:nvPr/>
          </p:nvGrpSpPr>
          <p:grpSpPr bwMode="auto">
            <a:xfrm>
              <a:off x="1557" y="1209"/>
              <a:ext cx="2105" cy="1421"/>
              <a:chOff x="578" y="2316"/>
              <a:chExt cx="2105" cy="1421"/>
            </a:xfrm>
          </p:grpSpPr>
          <p:sp>
            <p:nvSpPr>
              <p:cNvPr id="99" name="Freeform 116" descr="Cork">
                <a:extLst>
                  <a:ext uri="{FF2B5EF4-FFF2-40B4-BE49-F238E27FC236}">
                    <a16:creationId xmlns:a16="http://schemas.microsoft.com/office/drawing/2014/main" id="{4C58C4BA-6DA7-9149-8342-8CC49EE1544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 name="Freeform 117" descr="Cork">
                <a:extLst>
                  <a:ext uri="{FF2B5EF4-FFF2-40B4-BE49-F238E27FC236}">
                    <a16:creationId xmlns:a16="http://schemas.microsoft.com/office/drawing/2014/main" id="{18D5DE4C-0A15-5F44-B7D8-E2556C98FED0}"/>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4" name="Freeform 119">
              <a:extLst>
                <a:ext uri="{FF2B5EF4-FFF2-40B4-BE49-F238E27FC236}">
                  <a16:creationId xmlns:a16="http://schemas.microsoft.com/office/drawing/2014/main" id="{ABF2FDAB-0CFA-0A4B-8E22-71FB0607F553}"/>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0">
              <a:extLst>
                <a:ext uri="{FF2B5EF4-FFF2-40B4-BE49-F238E27FC236}">
                  <a16:creationId xmlns:a16="http://schemas.microsoft.com/office/drawing/2014/main" id="{857EB7C5-9E73-1542-9DCC-CFE973EE2001}"/>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1">
              <a:extLst>
                <a:ext uri="{FF2B5EF4-FFF2-40B4-BE49-F238E27FC236}">
                  <a16:creationId xmlns:a16="http://schemas.microsoft.com/office/drawing/2014/main" id="{28CD3636-367C-5943-9491-106FE97CBF57}"/>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2">
              <a:extLst>
                <a:ext uri="{FF2B5EF4-FFF2-40B4-BE49-F238E27FC236}">
                  <a16:creationId xmlns:a16="http://schemas.microsoft.com/office/drawing/2014/main" id="{A74228A4-A182-4E46-8340-5024115943E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3">
              <a:extLst>
                <a:ext uri="{FF2B5EF4-FFF2-40B4-BE49-F238E27FC236}">
                  <a16:creationId xmlns:a16="http://schemas.microsoft.com/office/drawing/2014/main" id="{9DEBAE30-05B5-854E-80A6-B8F4A98BC33E}"/>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1" name="Group 113">
            <a:extLst>
              <a:ext uri="{FF2B5EF4-FFF2-40B4-BE49-F238E27FC236}">
                <a16:creationId xmlns:a16="http://schemas.microsoft.com/office/drawing/2014/main" id="{B6730B15-9C94-124A-918A-CF0175FF3634}"/>
              </a:ext>
            </a:extLst>
          </p:cNvPr>
          <p:cNvGrpSpPr>
            <a:grpSpLocks/>
          </p:cNvGrpSpPr>
          <p:nvPr/>
        </p:nvGrpSpPr>
        <p:grpSpPr bwMode="auto">
          <a:xfrm>
            <a:off x="6289985" y="3307772"/>
            <a:ext cx="919814" cy="1010116"/>
            <a:chOff x="1557" y="1007"/>
            <a:chExt cx="2105" cy="1949"/>
          </a:xfrm>
        </p:grpSpPr>
        <p:grpSp>
          <p:nvGrpSpPr>
            <p:cNvPr id="102" name="Group 115">
              <a:extLst>
                <a:ext uri="{FF2B5EF4-FFF2-40B4-BE49-F238E27FC236}">
                  <a16:creationId xmlns:a16="http://schemas.microsoft.com/office/drawing/2014/main" id="{DCF54411-B7B5-1F49-9706-6BF1BF7D3339}"/>
                </a:ext>
              </a:extLst>
            </p:cNvPr>
            <p:cNvGrpSpPr>
              <a:grpSpLocks/>
            </p:cNvGrpSpPr>
            <p:nvPr/>
          </p:nvGrpSpPr>
          <p:grpSpPr bwMode="auto">
            <a:xfrm>
              <a:off x="1557" y="1209"/>
              <a:ext cx="2105" cy="1421"/>
              <a:chOff x="578" y="2316"/>
              <a:chExt cx="2105" cy="1421"/>
            </a:xfrm>
          </p:grpSpPr>
          <p:sp>
            <p:nvSpPr>
              <p:cNvPr id="108" name="Freeform 116" descr="Cork">
                <a:extLst>
                  <a:ext uri="{FF2B5EF4-FFF2-40B4-BE49-F238E27FC236}">
                    <a16:creationId xmlns:a16="http://schemas.microsoft.com/office/drawing/2014/main" id="{11AACF52-E684-0746-A4B2-890B4E34AB5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9" name="Freeform 117" descr="Cork">
                <a:extLst>
                  <a:ext uri="{FF2B5EF4-FFF2-40B4-BE49-F238E27FC236}">
                    <a16:creationId xmlns:a16="http://schemas.microsoft.com/office/drawing/2014/main" id="{E3A7E29F-C2A6-2749-B866-DC0158BBC2D5}"/>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3" name="Freeform 119">
              <a:extLst>
                <a:ext uri="{FF2B5EF4-FFF2-40B4-BE49-F238E27FC236}">
                  <a16:creationId xmlns:a16="http://schemas.microsoft.com/office/drawing/2014/main" id="{E0F98484-E6F7-134E-ADCF-52FF31AA698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4" name="Freeform 120">
              <a:extLst>
                <a:ext uri="{FF2B5EF4-FFF2-40B4-BE49-F238E27FC236}">
                  <a16:creationId xmlns:a16="http://schemas.microsoft.com/office/drawing/2014/main" id="{1A1FF9F1-6B4D-B646-9BB4-2714E66381A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 name="Freeform 121">
              <a:extLst>
                <a:ext uri="{FF2B5EF4-FFF2-40B4-BE49-F238E27FC236}">
                  <a16:creationId xmlns:a16="http://schemas.microsoft.com/office/drawing/2014/main" id="{E8CA7AE7-FCEE-B346-804E-1A89493BF281}"/>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 name="Freeform 122">
              <a:extLst>
                <a:ext uri="{FF2B5EF4-FFF2-40B4-BE49-F238E27FC236}">
                  <a16:creationId xmlns:a16="http://schemas.microsoft.com/office/drawing/2014/main" id="{F6088E15-D1F5-004E-A1D2-34545C2B931B}"/>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3">
              <a:extLst>
                <a:ext uri="{FF2B5EF4-FFF2-40B4-BE49-F238E27FC236}">
                  <a16:creationId xmlns:a16="http://schemas.microsoft.com/office/drawing/2014/main" id="{96AF014F-1D3F-0C41-8D67-4A3384180D79}"/>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a:extLst>
              <a:ext uri="{FF2B5EF4-FFF2-40B4-BE49-F238E27FC236}">
                <a16:creationId xmlns:a16="http://schemas.microsoft.com/office/drawing/2014/main" id="{99FBF844-4F26-C842-B4AE-CC00210B8E5F}"/>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3972" name="AutoShape 3">
            <a:extLst>
              <a:ext uri="{FF2B5EF4-FFF2-40B4-BE49-F238E27FC236}">
                <a16:creationId xmlns:a16="http://schemas.microsoft.com/office/drawing/2014/main" id="{8BD29CDD-8E2D-214F-84C3-FEFFD0B21B2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73" name="Rectangle 4">
            <a:extLst>
              <a:ext uri="{FF2B5EF4-FFF2-40B4-BE49-F238E27FC236}">
                <a16:creationId xmlns:a16="http://schemas.microsoft.com/office/drawing/2014/main" id="{42F5E20C-B046-9C44-BC4C-27529F53A6B4}"/>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74" name="Rectangle 5">
            <a:extLst>
              <a:ext uri="{FF2B5EF4-FFF2-40B4-BE49-F238E27FC236}">
                <a16:creationId xmlns:a16="http://schemas.microsoft.com/office/drawing/2014/main" id="{95E318B7-CB1B-CF46-9305-C97FF217DEBA}"/>
              </a:ext>
            </a:extLst>
          </p:cNvPr>
          <p:cNvSpPr>
            <a:spLocks noChangeArrowheads="1"/>
          </p:cNvSpPr>
          <p:nvPr/>
        </p:nvSpPr>
        <p:spPr bwMode="auto">
          <a:xfrm>
            <a:off x="3059113" y="879475"/>
            <a:ext cx="1774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K’RAJAAN</a:t>
            </a:r>
          </a:p>
        </p:txBody>
      </p:sp>
      <p:sp>
        <p:nvSpPr>
          <p:cNvPr id="83975" name="Rectangle 6">
            <a:extLst>
              <a:ext uri="{FF2B5EF4-FFF2-40B4-BE49-F238E27FC236}">
                <a16:creationId xmlns:a16="http://schemas.microsoft.com/office/drawing/2014/main" id="{D64F1987-99F9-B045-8321-D4FA5FF28AAD}"/>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6583" name="Rectangle 7">
            <a:extLst>
              <a:ext uri="{FF2B5EF4-FFF2-40B4-BE49-F238E27FC236}">
                <a16:creationId xmlns:a16="http://schemas.microsoft.com/office/drawing/2014/main" id="{ACCE3677-4765-894F-962F-7DFB3C41BB0D}"/>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83977" name="Rectangle 9">
            <a:extLst>
              <a:ext uri="{FF2B5EF4-FFF2-40B4-BE49-F238E27FC236}">
                <a16:creationId xmlns:a16="http://schemas.microsoft.com/office/drawing/2014/main" id="{BE9A93D0-22B3-E84F-A961-6C8BB5702456}"/>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78" name="Rectangle 10">
            <a:extLst>
              <a:ext uri="{FF2B5EF4-FFF2-40B4-BE49-F238E27FC236}">
                <a16:creationId xmlns:a16="http://schemas.microsoft.com/office/drawing/2014/main" id="{849DACA9-A5D5-4C4D-B738-E3B8DE68B5B7}"/>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536587" name="Rectangle 11">
            <a:extLst>
              <a:ext uri="{FF2B5EF4-FFF2-40B4-BE49-F238E27FC236}">
                <a16:creationId xmlns:a16="http://schemas.microsoft.com/office/drawing/2014/main" id="{12CC129C-BB44-D849-8AA4-EF3FE412FB59}"/>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10             2</a:t>
            </a:r>
          </a:p>
        </p:txBody>
      </p:sp>
      <p:sp>
        <p:nvSpPr>
          <p:cNvPr id="536589" name="Rectangle 13">
            <a:extLst>
              <a:ext uri="{FF2B5EF4-FFF2-40B4-BE49-F238E27FC236}">
                <a16:creationId xmlns:a16="http://schemas.microsoft.com/office/drawing/2014/main" id="{1191452E-56E9-6D4D-B80D-47973E1E091B}"/>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596" name="Rectangle 20">
            <a:extLst>
              <a:ext uri="{FF2B5EF4-FFF2-40B4-BE49-F238E27FC236}">
                <a16:creationId xmlns:a16="http://schemas.microsoft.com/office/drawing/2014/main" id="{2CA9A30D-B3EA-6A4B-AAAA-7AC39CF4A06D}"/>
              </a:ext>
            </a:extLst>
          </p:cNvPr>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UTARA</a:t>
            </a:r>
            <a:r>
              <a:rPr lang="en-US" altLang="ko-KR"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SELATAN</a:t>
            </a:r>
          </a:p>
        </p:txBody>
      </p:sp>
      <p:sp>
        <p:nvSpPr>
          <p:cNvPr id="536597" name="Rectangle 21">
            <a:extLst>
              <a:ext uri="{FF2B5EF4-FFF2-40B4-BE49-F238E27FC236}">
                <a16:creationId xmlns:a16="http://schemas.microsoft.com/office/drawing/2014/main" id="{79326E48-2453-6C44-9AEE-2CB522BEDAE1}"/>
              </a:ext>
            </a:extLst>
          </p:cNvPr>
          <p:cNvSpPr>
            <a:spLocks noChangeArrowheads="1"/>
          </p:cNvSpPr>
          <p:nvPr/>
        </p:nvSpPr>
        <p:spPr bwMode="auto">
          <a:xfrm>
            <a:off x="3143250" y="2746375"/>
            <a:ext cx="3224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ISRAEL  YEHUDA</a:t>
            </a:r>
          </a:p>
        </p:txBody>
      </p:sp>
      <p:sp>
        <p:nvSpPr>
          <p:cNvPr id="83983" name="Rectangle 22">
            <a:extLst>
              <a:ext uri="{FF2B5EF4-FFF2-40B4-BE49-F238E27FC236}">
                <a16:creationId xmlns:a16="http://schemas.microsoft.com/office/drawing/2014/main" id="{495DCE84-C793-D943-A205-4A7F4ABF9020}"/>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84" name="Line 23">
            <a:extLst>
              <a:ext uri="{FF2B5EF4-FFF2-40B4-BE49-F238E27FC236}">
                <a16:creationId xmlns:a16="http://schemas.microsoft.com/office/drawing/2014/main" id="{9C2A3B96-9E7C-C94F-8683-3FE92FF14572}"/>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24">
            <a:extLst>
              <a:ext uri="{FF2B5EF4-FFF2-40B4-BE49-F238E27FC236}">
                <a16:creationId xmlns:a16="http://schemas.microsoft.com/office/drawing/2014/main" id="{5E62E21E-B117-704E-9E05-63D7176ABD79}"/>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5">
            <a:extLst>
              <a:ext uri="{FF2B5EF4-FFF2-40B4-BE49-F238E27FC236}">
                <a16:creationId xmlns:a16="http://schemas.microsoft.com/office/drawing/2014/main" id="{4D182F65-DF61-CD46-89FA-2504B09ADD5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6">
            <a:extLst>
              <a:ext uri="{FF2B5EF4-FFF2-40B4-BE49-F238E27FC236}">
                <a16:creationId xmlns:a16="http://schemas.microsoft.com/office/drawing/2014/main" id="{5619249A-6500-E040-A9D5-0B309E527C2E}"/>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7">
            <a:extLst>
              <a:ext uri="{FF2B5EF4-FFF2-40B4-BE49-F238E27FC236}">
                <a16:creationId xmlns:a16="http://schemas.microsoft.com/office/drawing/2014/main" id="{3A124FF8-78DA-F845-AE9B-1ADCC9C00FA0}"/>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8">
            <a:extLst>
              <a:ext uri="{FF2B5EF4-FFF2-40B4-BE49-F238E27FC236}">
                <a16:creationId xmlns:a16="http://schemas.microsoft.com/office/drawing/2014/main" id="{2E0ECA6F-8298-DC4A-9039-64FE26578C64}"/>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29">
            <a:extLst>
              <a:ext uri="{FF2B5EF4-FFF2-40B4-BE49-F238E27FC236}">
                <a16:creationId xmlns:a16="http://schemas.microsoft.com/office/drawing/2014/main" id="{04E4E2B0-8C4D-DE49-99DA-F54FC4F27ABE}"/>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30">
            <a:extLst>
              <a:ext uri="{FF2B5EF4-FFF2-40B4-BE49-F238E27FC236}">
                <a16:creationId xmlns:a16="http://schemas.microsoft.com/office/drawing/2014/main" id="{DAF9AF99-C68F-A944-BDD1-E4E376EDB589}"/>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31">
            <a:extLst>
              <a:ext uri="{FF2B5EF4-FFF2-40B4-BE49-F238E27FC236}">
                <a16:creationId xmlns:a16="http://schemas.microsoft.com/office/drawing/2014/main" id="{330AFDAA-CE76-CD4B-8A0B-0B2EDB72A03B}"/>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Rectangle 32">
            <a:extLst>
              <a:ext uri="{FF2B5EF4-FFF2-40B4-BE49-F238E27FC236}">
                <a16:creationId xmlns:a16="http://schemas.microsoft.com/office/drawing/2014/main" id="{424F9699-41DD-A74E-8149-62047748A694}"/>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94" name="Rectangle 33">
            <a:extLst>
              <a:ext uri="{FF2B5EF4-FFF2-40B4-BE49-F238E27FC236}">
                <a16:creationId xmlns:a16="http://schemas.microsoft.com/office/drawing/2014/main" id="{9FCFBBBD-D6D9-9B4B-AC3E-4EBFCAA50DFA}"/>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95" name="Rectangle 34">
            <a:extLst>
              <a:ext uri="{FF2B5EF4-FFF2-40B4-BE49-F238E27FC236}">
                <a16:creationId xmlns:a16="http://schemas.microsoft.com/office/drawing/2014/main" id="{A81550B1-A842-0B42-8E51-1234F45BA8DB}"/>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96" name="Rectangle 35">
            <a:extLst>
              <a:ext uri="{FF2B5EF4-FFF2-40B4-BE49-F238E27FC236}">
                <a16:creationId xmlns:a16="http://schemas.microsoft.com/office/drawing/2014/main" id="{9FDF14D5-CF51-9142-B627-81B43213DBE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6614" name="Rectangle 38">
            <a:extLst>
              <a:ext uri="{FF2B5EF4-FFF2-40B4-BE49-F238E27FC236}">
                <a16:creationId xmlns:a16="http://schemas.microsoft.com/office/drawing/2014/main" id="{F3E9ECD9-EB85-DC4C-A1B0-B33B945F0DC2}"/>
              </a:ext>
            </a:extLst>
          </p:cNvPr>
          <p:cNvSpPr>
            <a:spLocks noChangeArrowheads="1"/>
          </p:cNvSpPr>
          <p:nvPr/>
        </p:nvSpPr>
        <p:spPr bwMode="auto">
          <a:xfrm>
            <a:off x="6226175" y="21590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536615" name="Rectangle 39">
            <a:extLst>
              <a:ext uri="{FF2B5EF4-FFF2-40B4-BE49-F238E27FC236}">
                <a16:creationId xmlns:a16="http://schemas.microsoft.com/office/drawing/2014/main" id="{E0664B4C-8BFA-BC40-818F-B9799DAA6EFE}"/>
              </a:ext>
            </a:extLst>
          </p:cNvPr>
          <p:cNvSpPr>
            <a:spLocks noChangeArrowheads="1"/>
          </p:cNvSpPr>
          <p:nvPr/>
        </p:nvSpPr>
        <p:spPr bwMode="auto">
          <a:xfrm>
            <a:off x="3173413" y="1781175"/>
            <a:ext cx="2820987"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83999" name="Line 40">
            <a:extLst>
              <a:ext uri="{FF2B5EF4-FFF2-40B4-BE49-F238E27FC236}">
                <a16:creationId xmlns:a16="http://schemas.microsoft.com/office/drawing/2014/main" id="{D988B48A-AA81-3E4D-99EA-790227F9B23B}"/>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7" name="Rectangle 41">
            <a:extLst>
              <a:ext uri="{FF2B5EF4-FFF2-40B4-BE49-F238E27FC236}">
                <a16:creationId xmlns:a16="http://schemas.microsoft.com/office/drawing/2014/main" id="{95E0E8E7-EDEE-9142-8FDB-1F91DB7E44C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6618" name="Line 42">
            <a:extLst>
              <a:ext uri="{FF2B5EF4-FFF2-40B4-BE49-F238E27FC236}">
                <a16:creationId xmlns:a16="http://schemas.microsoft.com/office/drawing/2014/main" id="{380E477E-1864-EE4B-B84B-62B08EA931C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619" name="Line 43">
            <a:extLst>
              <a:ext uri="{FF2B5EF4-FFF2-40B4-BE49-F238E27FC236}">
                <a16:creationId xmlns:a16="http://schemas.microsoft.com/office/drawing/2014/main" id="{08B682A1-BBF9-2C45-B12A-C077D177A3A1}"/>
              </a:ext>
            </a:extLst>
          </p:cNvPr>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a:extLst>
              <a:ext uri="{FF2B5EF4-FFF2-40B4-BE49-F238E27FC236}">
                <a16:creationId xmlns:a16="http://schemas.microsoft.com/office/drawing/2014/main" id="{3819293C-DE24-9B48-913A-3021FAA14078}"/>
              </a:ext>
            </a:extLst>
          </p:cNvPr>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12:25-14:20; 14:21-31</a:t>
            </a:r>
          </a:p>
        </p:txBody>
      </p:sp>
      <p:sp>
        <p:nvSpPr>
          <p:cNvPr id="536649" name="Line 73">
            <a:extLst>
              <a:ext uri="{FF2B5EF4-FFF2-40B4-BE49-F238E27FC236}">
                <a16:creationId xmlns:a16="http://schemas.microsoft.com/office/drawing/2014/main" id="{1D5153A2-8FBF-4D4F-9F93-79E32E6AC293}"/>
              </a:ext>
            </a:extLst>
          </p:cNvPr>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650" name="Line 74">
            <a:extLst>
              <a:ext uri="{FF2B5EF4-FFF2-40B4-BE49-F238E27FC236}">
                <a16:creationId xmlns:a16="http://schemas.microsoft.com/office/drawing/2014/main" id="{27074E86-2659-FD42-8239-2342DE031C7F}"/>
              </a:ext>
            </a:extLst>
          </p:cNvPr>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84006" name="Group 170">
            <a:extLst>
              <a:ext uri="{FF2B5EF4-FFF2-40B4-BE49-F238E27FC236}">
                <a16:creationId xmlns:a16="http://schemas.microsoft.com/office/drawing/2014/main" id="{F08E07A1-EC95-584F-B01D-2EF9886B22B4}"/>
              </a:ext>
            </a:extLst>
          </p:cNvPr>
          <p:cNvGrpSpPr>
            <a:grpSpLocks/>
          </p:cNvGrpSpPr>
          <p:nvPr/>
        </p:nvGrpSpPr>
        <p:grpSpPr bwMode="auto">
          <a:xfrm>
            <a:off x="7951788" y="3436938"/>
            <a:ext cx="1168400" cy="1843087"/>
            <a:chOff x="5009" y="2165"/>
            <a:chExt cx="736" cy="1161"/>
          </a:xfrm>
        </p:grpSpPr>
        <p:sp>
          <p:nvSpPr>
            <p:cNvPr id="84015" name="Freeform 118">
              <a:extLst>
                <a:ext uri="{FF2B5EF4-FFF2-40B4-BE49-F238E27FC236}">
                  <a16:creationId xmlns:a16="http://schemas.microsoft.com/office/drawing/2014/main" id="{59E811A5-0B4F-F54E-8BDD-9E03AAF292C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16" name="AutoShape 119">
              <a:extLst>
                <a:ext uri="{FF2B5EF4-FFF2-40B4-BE49-F238E27FC236}">
                  <a16:creationId xmlns:a16="http://schemas.microsoft.com/office/drawing/2014/main" id="{80D11BA1-1A09-554F-9A0B-B214BF0636F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17" name="Rectangle 120">
              <a:extLst>
                <a:ext uri="{FF2B5EF4-FFF2-40B4-BE49-F238E27FC236}">
                  <a16:creationId xmlns:a16="http://schemas.microsoft.com/office/drawing/2014/main" id="{2062BB56-9BE9-B44C-90A7-3D7BC025057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18" name="Line 121">
              <a:extLst>
                <a:ext uri="{FF2B5EF4-FFF2-40B4-BE49-F238E27FC236}">
                  <a16:creationId xmlns:a16="http://schemas.microsoft.com/office/drawing/2014/main" id="{0169688E-729A-B64E-83E5-0F555D674622}"/>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19" name="Rectangle 122">
              <a:extLst>
                <a:ext uri="{FF2B5EF4-FFF2-40B4-BE49-F238E27FC236}">
                  <a16:creationId xmlns:a16="http://schemas.microsoft.com/office/drawing/2014/main" id="{3F735D10-B758-E240-876C-84232244B59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20" name="Rectangle 123">
              <a:extLst>
                <a:ext uri="{FF2B5EF4-FFF2-40B4-BE49-F238E27FC236}">
                  <a16:creationId xmlns:a16="http://schemas.microsoft.com/office/drawing/2014/main" id="{8DBDEBD0-ED18-E247-91AF-2670FA99B62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21" name="Line 124">
              <a:extLst>
                <a:ext uri="{FF2B5EF4-FFF2-40B4-BE49-F238E27FC236}">
                  <a16:creationId xmlns:a16="http://schemas.microsoft.com/office/drawing/2014/main" id="{2727EE21-36C7-BF4F-9C5A-2EEEBEF61EA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2" name="Line 125">
              <a:extLst>
                <a:ext uri="{FF2B5EF4-FFF2-40B4-BE49-F238E27FC236}">
                  <a16:creationId xmlns:a16="http://schemas.microsoft.com/office/drawing/2014/main" id="{10ED291F-FCF6-5F4A-B26E-C818BFDF37B5}"/>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3" name="Line 126">
              <a:extLst>
                <a:ext uri="{FF2B5EF4-FFF2-40B4-BE49-F238E27FC236}">
                  <a16:creationId xmlns:a16="http://schemas.microsoft.com/office/drawing/2014/main" id="{11444C66-A186-DB48-B36C-EEF9AB369D60}"/>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4" name="Line 127">
              <a:extLst>
                <a:ext uri="{FF2B5EF4-FFF2-40B4-BE49-F238E27FC236}">
                  <a16:creationId xmlns:a16="http://schemas.microsoft.com/office/drawing/2014/main" id="{4FD39DD6-DA82-9F47-BA89-E4B696009D8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Line 128">
              <a:extLst>
                <a:ext uri="{FF2B5EF4-FFF2-40B4-BE49-F238E27FC236}">
                  <a16:creationId xmlns:a16="http://schemas.microsoft.com/office/drawing/2014/main" id="{FEDCF373-CA56-F048-ACA1-E2B68A03FC82}"/>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6" name="Line 129">
              <a:extLst>
                <a:ext uri="{FF2B5EF4-FFF2-40B4-BE49-F238E27FC236}">
                  <a16:creationId xmlns:a16="http://schemas.microsoft.com/office/drawing/2014/main" id="{417DC9FE-F3A7-B146-B5FA-F0265108CC9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Line 130">
              <a:extLst>
                <a:ext uri="{FF2B5EF4-FFF2-40B4-BE49-F238E27FC236}">
                  <a16:creationId xmlns:a16="http://schemas.microsoft.com/office/drawing/2014/main" id="{8842D78B-526D-0444-96F0-2C8ABB452EDB}"/>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31">
              <a:extLst>
                <a:ext uri="{FF2B5EF4-FFF2-40B4-BE49-F238E27FC236}">
                  <a16:creationId xmlns:a16="http://schemas.microsoft.com/office/drawing/2014/main" id="{0D11A9C3-215D-8945-82AF-3BA76EABF8F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32">
              <a:extLst>
                <a:ext uri="{FF2B5EF4-FFF2-40B4-BE49-F238E27FC236}">
                  <a16:creationId xmlns:a16="http://schemas.microsoft.com/office/drawing/2014/main" id="{1B429F7B-4FC3-124A-BB05-E181F36B9F6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33">
              <a:extLst>
                <a:ext uri="{FF2B5EF4-FFF2-40B4-BE49-F238E27FC236}">
                  <a16:creationId xmlns:a16="http://schemas.microsoft.com/office/drawing/2014/main" id="{316D2C0F-6BFA-BA43-8DDF-181A09E415E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Rectangle 134">
              <a:extLst>
                <a:ext uri="{FF2B5EF4-FFF2-40B4-BE49-F238E27FC236}">
                  <a16:creationId xmlns:a16="http://schemas.microsoft.com/office/drawing/2014/main" id="{22426923-54E3-1142-8B2C-63158AA0016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84032" name="Rectangle 135">
              <a:extLst>
                <a:ext uri="{FF2B5EF4-FFF2-40B4-BE49-F238E27FC236}">
                  <a16:creationId xmlns:a16="http://schemas.microsoft.com/office/drawing/2014/main" id="{A971532D-50DC-3641-8F00-748F07A831F2}"/>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36712" name="Rectangle 136">
              <a:extLst>
                <a:ext uri="{FF2B5EF4-FFF2-40B4-BE49-F238E27FC236}">
                  <a16:creationId xmlns:a16="http://schemas.microsoft.com/office/drawing/2014/main" id="{B7372E79-9740-664E-A1EA-89F2BE4D77B0}"/>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84034" name="Rectangle 138">
              <a:extLst>
                <a:ext uri="{FF2B5EF4-FFF2-40B4-BE49-F238E27FC236}">
                  <a16:creationId xmlns:a16="http://schemas.microsoft.com/office/drawing/2014/main" id="{328D0EED-4324-744F-A7F9-A453A29B597B}"/>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84035" name="Group 143">
              <a:extLst>
                <a:ext uri="{FF2B5EF4-FFF2-40B4-BE49-F238E27FC236}">
                  <a16:creationId xmlns:a16="http://schemas.microsoft.com/office/drawing/2014/main" id="{D9354421-006F-7B47-971C-6FC21244A8AC}"/>
                </a:ext>
              </a:extLst>
            </p:cNvPr>
            <p:cNvGrpSpPr>
              <a:grpSpLocks/>
            </p:cNvGrpSpPr>
            <p:nvPr/>
          </p:nvGrpSpPr>
          <p:grpSpPr bwMode="auto">
            <a:xfrm>
              <a:off x="5078" y="2601"/>
              <a:ext cx="587" cy="238"/>
              <a:chOff x="5078" y="2615"/>
              <a:chExt cx="587" cy="238"/>
            </a:xfrm>
          </p:grpSpPr>
          <p:sp>
            <p:nvSpPr>
              <p:cNvPr id="84036" name="Rectangle 137">
                <a:extLst>
                  <a:ext uri="{FF2B5EF4-FFF2-40B4-BE49-F238E27FC236}">
                    <a16:creationId xmlns:a16="http://schemas.microsoft.com/office/drawing/2014/main" id="{7E792221-24DD-2249-9277-1CFEE1907541}"/>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84037" name="Rectangle 139">
                <a:extLst>
                  <a:ext uri="{FF2B5EF4-FFF2-40B4-BE49-F238E27FC236}">
                    <a16:creationId xmlns:a16="http://schemas.microsoft.com/office/drawing/2014/main" id="{5F4CD195-80CA-A347-86D0-521EB9E1868D}"/>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84038" name="Rectangle 140">
                <a:extLst>
                  <a:ext uri="{FF2B5EF4-FFF2-40B4-BE49-F238E27FC236}">
                    <a16:creationId xmlns:a16="http://schemas.microsoft.com/office/drawing/2014/main" id="{B46111A0-9485-5046-A730-1CB896AA3BFC}"/>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84007" name="Text Box 141">
            <a:extLst>
              <a:ext uri="{FF2B5EF4-FFF2-40B4-BE49-F238E27FC236}">
                <a16:creationId xmlns:a16="http://schemas.microsoft.com/office/drawing/2014/main" id="{1926F56F-5FEC-FD47-BACC-3F514CCCF20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84008" name="Text Box 142">
            <a:extLst>
              <a:ext uri="{FF2B5EF4-FFF2-40B4-BE49-F238E27FC236}">
                <a16:creationId xmlns:a16="http://schemas.microsoft.com/office/drawing/2014/main" id="{6736B83E-125F-8E4D-B819-E5B926196EA3}"/>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536720" name="Rectangle 144">
            <a:extLst>
              <a:ext uri="{FF2B5EF4-FFF2-40B4-BE49-F238E27FC236}">
                <a16:creationId xmlns:a16="http://schemas.microsoft.com/office/drawing/2014/main" id="{090AC6EB-4F78-5445-9947-B2A0594B0D39}"/>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39</a:t>
            </a:r>
          </a:p>
        </p:txBody>
      </p:sp>
      <p:sp>
        <p:nvSpPr>
          <p:cNvPr id="84010" name="Text Box 145">
            <a:extLst>
              <a:ext uri="{FF2B5EF4-FFF2-40B4-BE49-F238E27FC236}">
                <a16:creationId xmlns:a16="http://schemas.microsoft.com/office/drawing/2014/main" id="{CCE6A15D-62F0-F24E-8560-79AAB6DBFE42}"/>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36744" name="Text Box 168">
            <a:extLst>
              <a:ext uri="{FF2B5EF4-FFF2-40B4-BE49-F238E27FC236}">
                <a16:creationId xmlns:a16="http://schemas.microsoft.com/office/drawing/2014/main" id="{9E20196F-5E80-1E4B-A35E-679DD701F029}"/>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i="1">
                <a:solidFill>
                  <a:schemeClr val="tx1"/>
                </a:solidFill>
                <a:latin typeface="Kosher-Normal" charset="0"/>
                <a:ea typeface="Gulim" pitchFamily="34" charset="-127"/>
                <a:cs typeface="Gulim" pitchFamily="34" charset="-127"/>
              </a:rPr>
              <a:t>PD</a:t>
            </a:r>
          </a:p>
        </p:txBody>
      </p:sp>
      <p:grpSp>
        <p:nvGrpSpPr>
          <p:cNvPr id="84012" name="Group 174">
            <a:extLst>
              <a:ext uri="{FF2B5EF4-FFF2-40B4-BE49-F238E27FC236}">
                <a16:creationId xmlns:a16="http://schemas.microsoft.com/office/drawing/2014/main" id="{D485AD47-606D-B947-B1CB-D50D5D7E6E1E}"/>
              </a:ext>
            </a:extLst>
          </p:cNvPr>
          <p:cNvGrpSpPr>
            <a:grpSpLocks/>
          </p:cNvGrpSpPr>
          <p:nvPr/>
        </p:nvGrpSpPr>
        <p:grpSpPr bwMode="auto">
          <a:xfrm>
            <a:off x="1000125" y="3159125"/>
            <a:ext cx="1844675" cy="1397000"/>
            <a:chOff x="630" y="1990"/>
            <a:chExt cx="1162" cy="880"/>
          </a:xfrm>
        </p:grpSpPr>
        <p:sp>
          <p:nvSpPr>
            <p:cNvPr id="536748" name="Rectangle 172">
              <a:extLst>
                <a:ext uri="{FF2B5EF4-FFF2-40B4-BE49-F238E27FC236}">
                  <a16:creationId xmlns:a16="http://schemas.microsoft.com/office/drawing/2014/main" id="{8A483D49-499B-104D-A66F-BFA6CC6FC798}"/>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6749" name="Picture 173" descr="Kakap">
              <a:extLst>
                <a:ext uri="{FF2B5EF4-FFF2-40B4-BE49-F238E27FC236}">
                  <a16:creationId xmlns:a16="http://schemas.microsoft.com/office/drawing/2014/main" id="{8A2A911D-2B01-054F-9CA0-76A27B7A300F}"/>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832" name="Text Box 152">
            <a:extLst>
              <a:ext uri="{FF2B5EF4-FFF2-40B4-BE49-F238E27FC236}">
                <a16:creationId xmlns:a16="http://schemas.microsoft.com/office/drawing/2014/main" id="{27C668D5-A7A4-D24A-B95E-EEFFBEC76B69}"/>
              </a:ext>
            </a:extLst>
          </p:cNvPr>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12:25-14:20; 14:21-31</a:t>
            </a:r>
          </a:p>
        </p:txBody>
      </p:sp>
      <p:pic>
        <p:nvPicPr>
          <p:cNvPr id="86018" name="Picture 2">
            <a:extLst>
              <a:ext uri="{FF2B5EF4-FFF2-40B4-BE49-F238E27FC236}">
                <a16:creationId xmlns:a16="http://schemas.microsoft.com/office/drawing/2014/main" id="{58477F61-2A4D-E14E-AF3E-CFFFE67EC8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a:extLst>
              <a:ext uri="{FF2B5EF4-FFF2-40B4-BE49-F238E27FC236}">
                <a16:creationId xmlns:a16="http://schemas.microsoft.com/office/drawing/2014/main" id="{C1D496F5-A80E-CE4C-BECA-A4D068A20AB2}"/>
              </a:ext>
            </a:extLst>
          </p:cNvPr>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5684" name="Rectangle 4">
            <a:extLst>
              <a:ext uri="{FF2B5EF4-FFF2-40B4-BE49-F238E27FC236}">
                <a16:creationId xmlns:a16="http://schemas.microsoft.com/office/drawing/2014/main" id="{CFECB0CC-4EB0-E846-B4F6-A894EA8F465A}"/>
              </a:ext>
            </a:extLst>
          </p:cNvPr>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6021" name="Oval 5">
            <a:extLst>
              <a:ext uri="{FF2B5EF4-FFF2-40B4-BE49-F238E27FC236}">
                <a16:creationId xmlns:a16="http://schemas.microsoft.com/office/drawing/2014/main" id="{74396872-FE9A-B444-98EE-633023145B11}"/>
              </a:ext>
            </a:extLst>
          </p:cNvPr>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22" name="Oval 6">
            <a:extLst>
              <a:ext uri="{FF2B5EF4-FFF2-40B4-BE49-F238E27FC236}">
                <a16:creationId xmlns:a16="http://schemas.microsoft.com/office/drawing/2014/main" id="{68DD2EE5-A77A-BB44-AF67-51170A18964B}"/>
              </a:ext>
            </a:extLst>
          </p:cNvPr>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 name="Group 7">
            <a:extLst>
              <a:ext uri="{FF2B5EF4-FFF2-40B4-BE49-F238E27FC236}">
                <a16:creationId xmlns:a16="http://schemas.microsoft.com/office/drawing/2014/main" id="{5080A374-A263-A84F-B8AD-853578ABDF1C}"/>
              </a:ext>
            </a:extLst>
          </p:cNvPr>
          <p:cNvGrpSpPr>
            <a:grpSpLocks/>
          </p:cNvGrpSpPr>
          <p:nvPr/>
        </p:nvGrpSpPr>
        <p:grpSpPr bwMode="auto">
          <a:xfrm>
            <a:off x="2082800" y="2178050"/>
            <a:ext cx="5010150" cy="2774950"/>
            <a:chOff x="1320" y="1356"/>
            <a:chExt cx="3156" cy="1748"/>
          </a:xfrm>
        </p:grpSpPr>
        <p:sp>
          <p:nvSpPr>
            <p:cNvPr id="455688" name="Line 8">
              <a:extLst>
                <a:ext uri="{FF2B5EF4-FFF2-40B4-BE49-F238E27FC236}">
                  <a16:creationId xmlns:a16="http://schemas.microsoft.com/office/drawing/2014/main" id="{8F97CE7C-C715-FD49-97B8-DBFB5EFA610E}"/>
                </a:ext>
              </a:extLst>
            </p:cNvPr>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6068" name="Line 9">
              <a:extLst>
                <a:ext uri="{FF2B5EF4-FFF2-40B4-BE49-F238E27FC236}">
                  <a16:creationId xmlns:a16="http://schemas.microsoft.com/office/drawing/2014/main" id="{EA80B988-EB49-D743-AE04-53502B851717}"/>
                </a:ext>
              </a:extLst>
            </p:cNvPr>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9" name="Line 10">
              <a:extLst>
                <a:ext uri="{FF2B5EF4-FFF2-40B4-BE49-F238E27FC236}">
                  <a16:creationId xmlns:a16="http://schemas.microsoft.com/office/drawing/2014/main" id="{8CC7B017-CAB7-004B-9904-84529329E962}"/>
                </a:ext>
              </a:extLst>
            </p:cNvPr>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1" name="Rectangle 11">
            <a:extLst>
              <a:ext uri="{FF2B5EF4-FFF2-40B4-BE49-F238E27FC236}">
                <a16:creationId xmlns:a16="http://schemas.microsoft.com/office/drawing/2014/main" id="{A73E4444-4594-5A4D-A540-F2833DCA007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5692" name="Line 12">
            <a:extLst>
              <a:ext uri="{FF2B5EF4-FFF2-40B4-BE49-F238E27FC236}">
                <a16:creationId xmlns:a16="http://schemas.microsoft.com/office/drawing/2014/main" id="{6228AA23-EDB0-894C-A2E2-F554DD635EC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694" name="Rectangle 14">
            <a:extLst>
              <a:ext uri="{FF2B5EF4-FFF2-40B4-BE49-F238E27FC236}">
                <a16:creationId xmlns:a16="http://schemas.microsoft.com/office/drawing/2014/main" id="{B3E50DD0-DCB2-E542-A180-BD6446B0A134}"/>
              </a:ext>
            </a:extLst>
          </p:cNvPr>
          <p:cNvSpPr>
            <a:spLocks noChangeArrowheads="1"/>
          </p:cNvSpPr>
          <p:nvPr/>
        </p:nvSpPr>
        <p:spPr bwMode="auto">
          <a:xfrm>
            <a:off x="1608138" y="1677988"/>
            <a:ext cx="17732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3200" b="1" i="1">
                <a:solidFill>
                  <a:srgbClr val="FAFD00"/>
                </a:solidFill>
                <a:latin typeface="Times" charset="0"/>
                <a:ea typeface="Gulim" pitchFamily="34" charset="-127"/>
                <a:cs typeface="Gulim" pitchFamily="34" charset="-127"/>
              </a:rPr>
              <a:t>10 SUKU</a:t>
            </a:r>
          </a:p>
        </p:txBody>
      </p:sp>
      <p:grpSp>
        <p:nvGrpSpPr>
          <p:cNvPr id="3" name="Group 15">
            <a:extLst>
              <a:ext uri="{FF2B5EF4-FFF2-40B4-BE49-F238E27FC236}">
                <a16:creationId xmlns:a16="http://schemas.microsoft.com/office/drawing/2014/main" id="{2F345860-EFB4-4249-8FF6-854973779306}"/>
              </a:ext>
            </a:extLst>
          </p:cNvPr>
          <p:cNvGrpSpPr>
            <a:grpSpLocks/>
          </p:cNvGrpSpPr>
          <p:nvPr/>
        </p:nvGrpSpPr>
        <p:grpSpPr bwMode="auto">
          <a:xfrm>
            <a:off x="1574800" y="165100"/>
            <a:ext cx="7416800" cy="1320800"/>
            <a:chOff x="992" y="104"/>
            <a:chExt cx="4672" cy="832"/>
          </a:xfrm>
        </p:grpSpPr>
        <p:sp>
          <p:nvSpPr>
            <p:cNvPr id="455696" name="Rectangle 16">
              <a:extLst>
                <a:ext uri="{FF2B5EF4-FFF2-40B4-BE49-F238E27FC236}">
                  <a16:creationId xmlns:a16="http://schemas.microsoft.com/office/drawing/2014/main" id="{8DA3C9C4-0DA4-144D-9DC2-838C34C02FB7}"/>
                </a:ext>
              </a:extLst>
            </p:cNvPr>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697" name="Rectangle 17">
              <a:extLst>
                <a:ext uri="{FF2B5EF4-FFF2-40B4-BE49-F238E27FC236}">
                  <a16:creationId xmlns:a16="http://schemas.microsoft.com/office/drawing/2014/main" id="{FECA1FB2-50DE-404A-947B-F62AA5349DC9}"/>
                </a:ext>
              </a:extLst>
            </p:cNvPr>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altLang="ko-KR" sz="3600" b="1" dirty="0">
                  <a:solidFill>
                    <a:srgbClr val="FF5008"/>
                  </a:solidFill>
                  <a:latin typeface="Times" charset="0"/>
                  <a:ea typeface="Gulim" pitchFamily="34" charset="-127"/>
                  <a:cs typeface="Gulim" pitchFamily="34" charset="-127"/>
                </a:rPr>
                <a:t>KERAJAAN UTARA:</a:t>
              </a:r>
            </a:p>
            <a:p>
              <a:pPr>
                <a:defRPr/>
              </a:pPr>
              <a:r>
                <a:rPr lang="en-US" altLang="ko-KR" sz="3600" b="1" dirty="0">
                  <a:solidFill>
                    <a:srgbClr val="FF5008"/>
                  </a:solidFill>
                  <a:latin typeface="Times" charset="0"/>
                  <a:ea typeface="Gulim" pitchFamily="34" charset="-127"/>
                  <a:cs typeface="Gulim" pitchFamily="34" charset="-127"/>
                </a:rPr>
                <a:t>                     </a:t>
              </a:r>
              <a:r>
                <a:rPr lang="en-US" altLang="ko-KR" sz="3600" b="1" dirty="0">
                  <a:solidFill>
                    <a:schemeClr val="bg2"/>
                  </a:solidFill>
                  <a:latin typeface="Times" charset="0"/>
                  <a:ea typeface="Gulim" pitchFamily="34" charset="-127"/>
                  <a:cs typeface="Gulim" pitchFamily="34" charset="-127"/>
                </a:rPr>
                <a:t>ISRAEL</a:t>
              </a:r>
            </a:p>
          </p:txBody>
        </p:sp>
      </p:grpSp>
      <p:sp>
        <p:nvSpPr>
          <p:cNvPr id="455699" name="Rectangle 19">
            <a:extLst>
              <a:ext uri="{FF2B5EF4-FFF2-40B4-BE49-F238E27FC236}">
                <a16:creationId xmlns:a16="http://schemas.microsoft.com/office/drawing/2014/main" id="{3060AB0E-1069-844B-895D-A486DE7A81AC}"/>
              </a:ext>
            </a:extLst>
          </p:cNvPr>
          <p:cNvSpPr>
            <a:spLocks noChangeArrowheads="1"/>
          </p:cNvSpPr>
          <p:nvPr/>
        </p:nvSpPr>
        <p:spPr bwMode="auto">
          <a:xfrm>
            <a:off x="555625" y="4275138"/>
            <a:ext cx="157003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3200" b="1" i="1">
                <a:solidFill>
                  <a:srgbClr val="FAFD00"/>
                </a:solidFill>
                <a:latin typeface="Times" charset="0"/>
                <a:ea typeface="Gulim" pitchFamily="34" charset="-127"/>
                <a:cs typeface="Gulim" pitchFamily="34" charset="-127"/>
              </a:rPr>
              <a:t>2 SUKU</a:t>
            </a:r>
          </a:p>
        </p:txBody>
      </p:sp>
      <p:grpSp>
        <p:nvGrpSpPr>
          <p:cNvPr id="4" name="Group 20">
            <a:extLst>
              <a:ext uri="{FF2B5EF4-FFF2-40B4-BE49-F238E27FC236}">
                <a16:creationId xmlns:a16="http://schemas.microsoft.com/office/drawing/2014/main" id="{1A9E887A-03E6-5D42-A70C-C865C80E5123}"/>
              </a:ext>
            </a:extLst>
          </p:cNvPr>
          <p:cNvGrpSpPr>
            <a:grpSpLocks/>
          </p:cNvGrpSpPr>
          <p:nvPr/>
        </p:nvGrpSpPr>
        <p:grpSpPr bwMode="auto">
          <a:xfrm>
            <a:off x="266700" y="5054600"/>
            <a:ext cx="7416800" cy="1320800"/>
            <a:chOff x="168" y="3368"/>
            <a:chExt cx="4672" cy="832"/>
          </a:xfrm>
        </p:grpSpPr>
        <p:sp>
          <p:nvSpPr>
            <p:cNvPr id="455701" name="Rectangle 21">
              <a:extLst>
                <a:ext uri="{FF2B5EF4-FFF2-40B4-BE49-F238E27FC236}">
                  <a16:creationId xmlns:a16="http://schemas.microsoft.com/office/drawing/2014/main" id="{27194C8B-AB6C-DA48-85F6-BB74AAFF4BA5}"/>
                </a:ext>
              </a:extLst>
            </p:cNvPr>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702" name="Rectangle 22">
              <a:extLst>
                <a:ext uri="{FF2B5EF4-FFF2-40B4-BE49-F238E27FC236}">
                  <a16:creationId xmlns:a16="http://schemas.microsoft.com/office/drawing/2014/main" id="{912E5610-50EC-0E44-AD24-B49C0DF3D3DC}"/>
                </a:ext>
              </a:extLst>
            </p:cNvPr>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ko-KR" altLang="en-US" sz="3600" b="1" dirty="0">
                  <a:solidFill>
                    <a:srgbClr val="FF5008"/>
                  </a:solidFill>
                  <a:latin typeface="Times" charset="0"/>
                  <a:ea typeface="Gulim" pitchFamily="34" charset="-127"/>
                  <a:cs typeface="Gulim" pitchFamily="34" charset="-127"/>
                </a:rPr>
                <a:t>        </a:t>
              </a:r>
              <a:r>
                <a:rPr lang="en-US" altLang="ko-KR" sz="3600" b="1" dirty="0">
                  <a:solidFill>
                    <a:srgbClr val="FF5008"/>
                  </a:solidFill>
                  <a:latin typeface="Times" charset="0"/>
                  <a:ea typeface="Gulim" pitchFamily="34" charset="-127"/>
                  <a:cs typeface="Gulim" pitchFamily="34" charset="-127"/>
                </a:rPr>
                <a:t>KERAJAAN SELATAN:</a:t>
              </a:r>
            </a:p>
            <a:p>
              <a:pPr>
                <a:defRPr/>
              </a:pPr>
              <a:r>
                <a:rPr lang="en-US" altLang="ko-KR" sz="3600" b="1" dirty="0">
                  <a:solidFill>
                    <a:srgbClr val="FF5008"/>
                  </a:solidFill>
                  <a:latin typeface="Times" charset="0"/>
                  <a:ea typeface="Gulim" pitchFamily="34" charset="-127"/>
                  <a:cs typeface="Gulim" pitchFamily="34" charset="-127"/>
                </a:rPr>
                <a:t>                     </a:t>
              </a:r>
              <a:r>
                <a:rPr lang="en-US" altLang="ko-KR" sz="3600" b="1" dirty="0">
                  <a:solidFill>
                    <a:srgbClr val="1A0004"/>
                  </a:solidFill>
                  <a:latin typeface="Times" charset="0"/>
                  <a:ea typeface="Gulim" pitchFamily="34" charset="-127"/>
                  <a:cs typeface="Gulim" pitchFamily="34" charset="-127"/>
                </a:rPr>
                <a:t>YEHUDA</a:t>
              </a:r>
            </a:p>
          </p:txBody>
        </p:sp>
      </p:grpSp>
      <p:sp>
        <p:nvSpPr>
          <p:cNvPr id="455733" name="Text Box 53">
            <a:extLst>
              <a:ext uri="{FF2B5EF4-FFF2-40B4-BE49-F238E27FC236}">
                <a16:creationId xmlns:a16="http://schemas.microsoft.com/office/drawing/2014/main" id="{819B4348-5842-F04F-8561-5AF9BA6CB52D}"/>
              </a:ext>
            </a:extLst>
          </p:cNvPr>
          <p:cNvSpPr txBox="1">
            <a:spLocks noChangeArrowheads="1"/>
          </p:cNvSpPr>
          <p:nvPr/>
        </p:nvSpPr>
        <p:spPr bwMode="auto">
          <a:xfrm>
            <a:off x="533400" y="2635250"/>
            <a:ext cx="3043238"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4000" b="1">
                <a:solidFill>
                  <a:srgbClr val="FFFFFF"/>
                </a:solidFill>
                <a:latin typeface="Comic Sans MS" charset="0"/>
                <a:ea typeface="Gulim" pitchFamily="34" charset="-127"/>
                <a:cs typeface="Gulim" pitchFamily="34" charset="-127"/>
              </a:rPr>
              <a:t>SAMARIA</a:t>
            </a:r>
          </a:p>
        </p:txBody>
      </p:sp>
      <p:sp>
        <p:nvSpPr>
          <p:cNvPr id="455734" name="Text Box 54">
            <a:extLst>
              <a:ext uri="{FF2B5EF4-FFF2-40B4-BE49-F238E27FC236}">
                <a16:creationId xmlns:a16="http://schemas.microsoft.com/office/drawing/2014/main" id="{BE6CB4D5-3ABE-6240-ADBA-8EDAE8A23AD9}"/>
              </a:ext>
            </a:extLst>
          </p:cNvPr>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4000" b="1">
                <a:solidFill>
                  <a:srgbClr val="FFFFFF"/>
                </a:solidFill>
                <a:latin typeface="Comic Sans MS" charset="0"/>
                <a:ea typeface="Gulim" pitchFamily="34" charset="-127"/>
                <a:cs typeface="Gulim" pitchFamily="34" charset="-127"/>
              </a:rPr>
              <a:t>YERUSALEM</a:t>
            </a:r>
          </a:p>
        </p:txBody>
      </p:sp>
      <p:sp>
        <p:nvSpPr>
          <p:cNvPr id="455735" name="Oval 55">
            <a:extLst>
              <a:ext uri="{FF2B5EF4-FFF2-40B4-BE49-F238E27FC236}">
                <a16:creationId xmlns:a16="http://schemas.microsoft.com/office/drawing/2014/main" id="{FA3DB612-7D02-1C4E-BF9B-639B64D0A413}"/>
              </a:ext>
            </a:extLst>
          </p:cNvPr>
          <p:cNvSpPr>
            <a:spLocks noChangeArrowheads="1"/>
          </p:cNvSpPr>
          <p:nvPr/>
        </p:nvSpPr>
        <p:spPr bwMode="auto">
          <a:xfrm>
            <a:off x="3789363" y="6000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736" name="Oval 56">
            <a:extLst>
              <a:ext uri="{FF2B5EF4-FFF2-40B4-BE49-F238E27FC236}">
                <a16:creationId xmlns:a16="http://schemas.microsoft.com/office/drawing/2014/main" id="{4E2AEB4D-3034-4A45-9228-3DE7C71A4578}"/>
              </a:ext>
            </a:extLst>
          </p:cNvPr>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6034" name="Text Box 145">
            <a:extLst>
              <a:ext uri="{FF2B5EF4-FFF2-40B4-BE49-F238E27FC236}">
                <a16:creationId xmlns:a16="http://schemas.microsoft.com/office/drawing/2014/main" id="{4EDB6722-1D11-964B-9619-E5938C7DD45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86035" name="Text Box 146">
            <a:extLst>
              <a:ext uri="{FF2B5EF4-FFF2-40B4-BE49-F238E27FC236}">
                <a16:creationId xmlns:a16="http://schemas.microsoft.com/office/drawing/2014/main" id="{53887E6D-6C57-714A-B4CF-80BADDB69D6C}"/>
              </a:ext>
            </a:extLst>
          </p:cNvPr>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p>
        </p:txBody>
      </p:sp>
      <p:sp>
        <p:nvSpPr>
          <p:cNvPr id="455831" name="Rectangle 151">
            <a:extLst>
              <a:ext uri="{FF2B5EF4-FFF2-40B4-BE49-F238E27FC236}">
                <a16:creationId xmlns:a16="http://schemas.microsoft.com/office/drawing/2014/main" id="{51C923FD-829C-6F4A-9BB2-E6AB7F74A12D}"/>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40</a:t>
            </a:r>
          </a:p>
        </p:txBody>
      </p:sp>
      <p:sp>
        <p:nvSpPr>
          <p:cNvPr id="86037" name="Text Box 153">
            <a:extLst>
              <a:ext uri="{FF2B5EF4-FFF2-40B4-BE49-F238E27FC236}">
                <a16:creationId xmlns:a16="http://schemas.microsoft.com/office/drawing/2014/main" id="{79363A85-D0AD-F640-A07A-4E399312C581}"/>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86038" name="Group 179">
            <a:extLst>
              <a:ext uri="{FF2B5EF4-FFF2-40B4-BE49-F238E27FC236}">
                <a16:creationId xmlns:a16="http://schemas.microsoft.com/office/drawing/2014/main" id="{BC092235-C044-904E-A27A-D310381BE89C}"/>
              </a:ext>
            </a:extLst>
          </p:cNvPr>
          <p:cNvGrpSpPr>
            <a:grpSpLocks/>
          </p:cNvGrpSpPr>
          <p:nvPr/>
        </p:nvGrpSpPr>
        <p:grpSpPr bwMode="auto">
          <a:xfrm>
            <a:off x="7951788" y="3436938"/>
            <a:ext cx="1168400" cy="1843087"/>
            <a:chOff x="5009" y="2165"/>
            <a:chExt cx="736" cy="1161"/>
          </a:xfrm>
        </p:grpSpPr>
        <p:sp>
          <p:nvSpPr>
            <p:cNvPr id="86039" name="Freeform 180">
              <a:extLst>
                <a:ext uri="{FF2B5EF4-FFF2-40B4-BE49-F238E27FC236}">
                  <a16:creationId xmlns:a16="http://schemas.microsoft.com/office/drawing/2014/main" id="{CC5442BF-DE59-D241-8CD9-7FCA73746B0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40" name="AutoShape 181">
              <a:extLst>
                <a:ext uri="{FF2B5EF4-FFF2-40B4-BE49-F238E27FC236}">
                  <a16:creationId xmlns:a16="http://schemas.microsoft.com/office/drawing/2014/main" id="{AE3F004B-2C31-254C-8D52-AE4BE8EBB74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1" name="Rectangle 182">
              <a:extLst>
                <a:ext uri="{FF2B5EF4-FFF2-40B4-BE49-F238E27FC236}">
                  <a16:creationId xmlns:a16="http://schemas.microsoft.com/office/drawing/2014/main" id="{4D98597F-DBBC-E249-A2CC-08CDB368AB1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2" name="Line 183">
              <a:extLst>
                <a:ext uri="{FF2B5EF4-FFF2-40B4-BE49-F238E27FC236}">
                  <a16:creationId xmlns:a16="http://schemas.microsoft.com/office/drawing/2014/main" id="{E099C696-93D2-474E-924B-260138F0421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3" name="Rectangle 184">
              <a:extLst>
                <a:ext uri="{FF2B5EF4-FFF2-40B4-BE49-F238E27FC236}">
                  <a16:creationId xmlns:a16="http://schemas.microsoft.com/office/drawing/2014/main" id="{1B35225F-0628-0B42-B780-3F1A6250454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4" name="Rectangle 185">
              <a:extLst>
                <a:ext uri="{FF2B5EF4-FFF2-40B4-BE49-F238E27FC236}">
                  <a16:creationId xmlns:a16="http://schemas.microsoft.com/office/drawing/2014/main" id="{DC6D6A93-DE7E-474F-B3F2-CDF4D308A0F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5" name="Line 186">
              <a:extLst>
                <a:ext uri="{FF2B5EF4-FFF2-40B4-BE49-F238E27FC236}">
                  <a16:creationId xmlns:a16="http://schemas.microsoft.com/office/drawing/2014/main" id="{171F4B2F-C5B2-9C4D-95EC-74355C75C42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6" name="Line 187">
              <a:extLst>
                <a:ext uri="{FF2B5EF4-FFF2-40B4-BE49-F238E27FC236}">
                  <a16:creationId xmlns:a16="http://schemas.microsoft.com/office/drawing/2014/main" id="{9A88D435-54EE-B34D-853C-854A37518BA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7" name="Line 188">
              <a:extLst>
                <a:ext uri="{FF2B5EF4-FFF2-40B4-BE49-F238E27FC236}">
                  <a16:creationId xmlns:a16="http://schemas.microsoft.com/office/drawing/2014/main" id="{F2FA7299-32B4-0543-94C5-CAFF5145F58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8" name="Line 189">
              <a:extLst>
                <a:ext uri="{FF2B5EF4-FFF2-40B4-BE49-F238E27FC236}">
                  <a16:creationId xmlns:a16="http://schemas.microsoft.com/office/drawing/2014/main" id="{7D9B3B33-A306-3E4D-8F5B-12A14823001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9" name="Line 190">
              <a:extLst>
                <a:ext uri="{FF2B5EF4-FFF2-40B4-BE49-F238E27FC236}">
                  <a16:creationId xmlns:a16="http://schemas.microsoft.com/office/drawing/2014/main" id="{6FCD8E02-8FE7-9149-8B34-D0B67371E478}"/>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0" name="Line 191">
              <a:extLst>
                <a:ext uri="{FF2B5EF4-FFF2-40B4-BE49-F238E27FC236}">
                  <a16:creationId xmlns:a16="http://schemas.microsoft.com/office/drawing/2014/main" id="{FA7C9465-A6CA-2447-BFC3-CF6F7521B95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1" name="Line 192">
              <a:extLst>
                <a:ext uri="{FF2B5EF4-FFF2-40B4-BE49-F238E27FC236}">
                  <a16:creationId xmlns:a16="http://schemas.microsoft.com/office/drawing/2014/main" id="{109836C2-0CB0-354D-BBA6-1C252ABEA85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2" name="Line 193">
              <a:extLst>
                <a:ext uri="{FF2B5EF4-FFF2-40B4-BE49-F238E27FC236}">
                  <a16:creationId xmlns:a16="http://schemas.microsoft.com/office/drawing/2014/main" id="{0A0A63C1-F251-5E43-A477-FD16A5F0C25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3" name="Line 194">
              <a:extLst>
                <a:ext uri="{FF2B5EF4-FFF2-40B4-BE49-F238E27FC236}">
                  <a16:creationId xmlns:a16="http://schemas.microsoft.com/office/drawing/2014/main" id="{E1E22378-860A-C042-A17D-39CBA763B19D}"/>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4" name="Line 195">
              <a:extLst>
                <a:ext uri="{FF2B5EF4-FFF2-40B4-BE49-F238E27FC236}">
                  <a16:creationId xmlns:a16="http://schemas.microsoft.com/office/drawing/2014/main" id="{8A5535E9-FF3B-0F42-8EDA-E4194EA4443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5" name="Rectangle 196">
              <a:extLst>
                <a:ext uri="{FF2B5EF4-FFF2-40B4-BE49-F238E27FC236}">
                  <a16:creationId xmlns:a16="http://schemas.microsoft.com/office/drawing/2014/main" id="{1C64063C-4457-6D45-AFDB-AC1692D1510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86056" name="Rectangle 197">
              <a:extLst>
                <a:ext uri="{FF2B5EF4-FFF2-40B4-BE49-F238E27FC236}">
                  <a16:creationId xmlns:a16="http://schemas.microsoft.com/office/drawing/2014/main" id="{24BCA614-8A70-B04E-A70F-5C2E0A56769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5878" name="Rectangle 198">
              <a:extLst>
                <a:ext uri="{FF2B5EF4-FFF2-40B4-BE49-F238E27FC236}">
                  <a16:creationId xmlns:a16="http://schemas.microsoft.com/office/drawing/2014/main" id="{85B18C5C-4A10-CE48-B68A-DBD290065402}"/>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86058" name="Rectangle 199">
              <a:extLst>
                <a:ext uri="{FF2B5EF4-FFF2-40B4-BE49-F238E27FC236}">
                  <a16:creationId xmlns:a16="http://schemas.microsoft.com/office/drawing/2014/main" id="{23875B28-0427-474B-8A52-002B0C5EA53C}"/>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86059" name="Group 200">
              <a:extLst>
                <a:ext uri="{FF2B5EF4-FFF2-40B4-BE49-F238E27FC236}">
                  <a16:creationId xmlns:a16="http://schemas.microsoft.com/office/drawing/2014/main" id="{06AEA08E-13FE-FF4D-8D2A-51071E9382E2}"/>
                </a:ext>
              </a:extLst>
            </p:cNvPr>
            <p:cNvGrpSpPr>
              <a:grpSpLocks/>
            </p:cNvGrpSpPr>
            <p:nvPr/>
          </p:nvGrpSpPr>
          <p:grpSpPr bwMode="auto">
            <a:xfrm>
              <a:off x="5078" y="2601"/>
              <a:ext cx="587" cy="238"/>
              <a:chOff x="5078" y="2615"/>
              <a:chExt cx="587" cy="238"/>
            </a:xfrm>
          </p:grpSpPr>
          <p:sp>
            <p:nvSpPr>
              <p:cNvPr id="86060" name="Rectangle 201">
                <a:extLst>
                  <a:ext uri="{FF2B5EF4-FFF2-40B4-BE49-F238E27FC236}">
                    <a16:creationId xmlns:a16="http://schemas.microsoft.com/office/drawing/2014/main" id="{6EB15672-8D83-F240-B366-F9312C5FA507}"/>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86061" name="Rectangle 202">
                <a:extLst>
                  <a:ext uri="{FF2B5EF4-FFF2-40B4-BE49-F238E27FC236}">
                    <a16:creationId xmlns:a16="http://schemas.microsoft.com/office/drawing/2014/main" id="{18B1307B-0C94-1C42-A249-C7E2713AC011}"/>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86062" name="Rectangle 203">
                <a:extLst>
                  <a:ext uri="{FF2B5EF4-FFF2-40B4-BE49-F238E27FC236}">
                    <a16:creationId xmlns:a16="http://schemas.microsoft.com/office/drawing/2014/main" id="{1A70AFD6-582F-0A46-B7F1-F7409BB8B9B4}"/>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600"/>
                            </p:stCondLst>
                            <p:childTnLst>
                              <p:par>
                                <p:cTn id="21" presetID="23" presetClass="entr" presetSubtype="272" fill="hold" grpId="0" nodeType="afterEffect">
                                  <p:stCondLst>
                                    <p:cond delay="100"/>
                                  </p:stCondLst>
                                  <p:childTnLst>
                                    <p:set>
                                      <p:cBhvr>
                                        <p:cTn id="22" dur="1" fill="hold">
                                          <p:stCondLst>
                                            <p:cond delay="0"/>
                                          </p:stCondLst>
                                        </p:cTn>
                                        <p:tgtEl>
                                          <p:spTgt spid="455733"/>
                                        </p:tgtEl>
                                        <p:attrNameLst>
                                          <p:attrName>style.visibility</p:attrName>
                                        </p:attrNameLst>
                                      </p:cBhvr>
                                      <p:to>
                                        <p:strVal val="visible"/>
                                      </p:to>
                                    </p:set>
                                    <p:anim calcmode="lin" valueType="num">
                                      <p:cBhvr>
                                        <p:cTn id="23" dur="500" fill="hold"/>
                                        <p:tgtEl>
                                          <p:spTgt spid="455733"/>
                                        </p:tgtEl>
                                        <p:attrNameLst>
                                          <p:attrName>ppt_w</p:attrName>
                                        </p:attrNameLst>
                                      </p:cBhvr>
                                      <p:tavLst>
                                        <p:tav tm="0">
                                          <p:val>
                                            <p:strVal val="2/3*#ppt_w"/>
                                          </p:val>
                                        </p:tav>
                                        <p:tav tm="100000">
                                          <p:val>
                                            <p:strVal val="#ppt_w"/>
                                          </p:val>
                                        </p:tav>
                                      </p:tavLst>
                                    </p:anim>
                                    <p:anim calcmode="lin" valueType="num">
                                      <p:cBhvr>
                                        <p:cTn id="24" dur="500" fill="hold"/>
                                        <p:tgtEl>
                                          <p:spTgt spid="455733"/>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3200"/>
                            </p:stCondLst>
                            <p:childTnLst>
                              <p:par>
                                <p:cTn id="26" presetID="2" presetClass="entr" presetSubtype="6" fill="hold" grpId="0" nodeType="afterEffect">
                                  <p:stCondLst>
                                    <p:cond delay="0"/>
                                  </p:stCondLst>
                                  <p:childTnLst>
                                    <p:set>
                                      <p:cBhvr>
                                        <p:cTn id="27" dur="1" fill="hold">
                                          <p:stCondLst>
                                            <p:cond delay="0"/>
                                          </p:stCondLst>
                                        </p:cTn>
                                        <p:tgtEl>
                                          <p:spTgt spid="455735"/>
                                        </p:tgtEl>
                                        <p:attrNameLst>
                                          <p:attrName>style.visibility</p:attrName>
                                        </p:attrNameLst>
                                      </p:cBhvr>
                                      <p:to>
                                        <p:strVal val="visible"/>
                                      </p:to>
                                    </p:set>
                                    <p:anim calcmode="lin" valueType="num">
                                      <p:cBhvr additive="base">
                                        <p:cTn id="28" dur="500" fill="hold"/>
                                        <p:tgtEl>
                                          <p:spTgt spid="455735"/>
                                        </p:tgtEl>
                                        <p:attrNameLst>
                                          <p:attrName>ppt_x</p:attrName>
                                        </p:attrNameLst>
                                      </p:cBhvr>
                                      <p:tavLst>
                                        <p:tav tm="0">
                                          <p:val>
                                            <p:strVal val="1+#ppt_w/2"/>
                                          </p:val>
                                        </p:tav>
                                        <p:tav tm="100000">
                                          <p:val>
                                            <p:strVal val="#ppt_x"/>
                                          </p:val>
                                        </p:tav>
                                      </p:tavLst>
                                    </p:anim>
                                    <p:anim calcmode="lin" valueType="num">
                                      <p:cBhvr additive="base">
                                        <p:cTn id="29"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36" fill="hold" grpId="0" nodeType="clickEffect">
                                  <p:stCondLst>
                                    <p:cond delay="0"/>
                                  </p:stCondLst>
                                  <p:childTnLst>
                                    <p:set>
                                      <p:cBhvr>
                                        <p:cTn id="33" dur="1" fill="hold">
                                          <p:stCondLst>
                                            <p:cond delay="0"/>
                                          </p:stCondLst>
                                        </p:cTn>
                                        <p:tgtEl>
                                          <p:spTgt spid="455699"/>
                                        </p:tgtEl>
                                        <p:attrNameLst>
                                          <p:attrName>style.visibility</p:attrName>
                                        </p:attrNameLst>
                                      </p:cBhvr>
                                      <p:to>
                                        <p:strVal val="visible"/>
                                      </p:to>
                                    </p:set>
                                    <p:anim calcmode="lin" valueType="num">
                                      <p:cBhvr>
                                        <p:cTn id="34"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5"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6" dur="500" fill="hold"/>
                                        <p:tgtEl>
                                          <p:spTgt spid="455699"/>
                                        </p:tgtEl>
                                        <p:attrNameLst>
                                          <p:attrName>ppt_x</p:attrName>
                                        </p:attrNameLst>
                                      </p:cBhvr>
                                      <p:tavLst>
                                        <p:tav tm="0">
                                          <p:val>
                                            <p:fltVal val="0.5"/>
                                          </p:val>
                                        </p:tav>
                                        <p:tav tm="100000">
                                          <p:val>
                                            <p:strVal val="#ppt_x"/>
                                          </p:val>
                                        </p:tav>
                                      </p:tavLst>
                                    </p:anim>
                                    <p:anim calcmode="lin" valueType="num">
                                      <p:cBhvr>
                                        <p:cTn id="37"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100"/>
                            </p:stCondLst>
                            <p:childTnLst>
                              <p:par>
                                <p:cTn id="44" presetID="23" presetClass="entr" presetSubtype="272" fill="hold" grpId="0" nodeType="afterEffect">
                                  <p:stCondLst>
                                    <p:cond delay="100"/>
                                  </p:stCondLst>
                                  <p:childTnLst>
                                    <p:set>
                                      <p:cBhvr>
                                        <p:cTn id="45" dur="1" fill="hold">
                                          <p:stCondLst>
                                            <p:cond delay="0"/>
                                          </p:stCondLst>
                                        </p:cTn>
                                        <p:tgtEl>
                                          <p:spTgt spid="455734"/>
                                        </p:tgtEl>
                                        <p:attrNameLst>
                                          <p:attrName>style.visibility</p:attrName>
                                        </p:attrNameLst>
                                      </p:cBhvr>
                                      <p:to>
                                        <p:strVal val="visible"/>
                                      </p:to>
                                    </p:set>
                                    <p:anim calcmode="lin" valueType="num">
                                      <p:cBhvr>
                                        <p:cTn id="46" dur="500" fill="hold"/>
                                        <p:tgtEl>
                                          <p:spTgt spid="455734"/>
                                        </p:tgtEl>
                                        <p:attrNameLst>
                                          <p:attrName>ppt_w</p:attrName>
                                        </p:attrNameLst>
                                      </p:cBhvr>
                                      <p:tavLst>
                                        <p:tav tm="0">
                                          <p:val>
                                            <p:strVal val="2/3*#ppt_w"/>
                                          </p:val>
                                        </p:tav>
                                        <p:tav tm="100000">
                                          <p:val>
                                            <p:strVal val="#ppt_w"/>
                                          </p:val>
                                        </p:tav>
                                      </p:tavLst>
                                    </p:anim>
                                    <p:anim calcmode="lin" valueType="num">
                                      <p:cBhvr>
                                        <p:cTn id="47" dur="500" fill="hold"/>
                                        <p:tgtEl>
                                          <p:spTgt spid="4557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1700"/>
                            </p:stCondLst>
                            <p:childTnLst>
                              <p:par>
                                <p:cTn id="49" presetID="2" presetClass="entr" presetSubtype="6" fill="hold" grpId="0" nodeType="afterEffect">
                                  <p:stCondLst>
                                    <p:cond delay="0"/>
                                  </p:stCondLst>
                                  <p:childTnLst>
                                    <p:set>
                                      <p:cBhvr>
                                        <p:cTn id="50" dur="1" fill="hold">
                                          <p:stCondLst>
                                            <p:cond delay="0"/>
                                          </p:stCondLst>
                                        </p:cTn>
                                        <p:tgtEl>
                                          <p:spTgt spid="455736"/>
                                        </p:tgtEl>
                                        <p:attrNameLst>
                                          <p:attrName>style.visibility</p:attrName>
                                        </p:attrNameLst>
                                      </p:cBhvr>
                                      <p:to>
                                        <p:strVal val="visible"/>
                                      </p:to>
                                    </p:set>
                                    <p:anim calcmode="lin" valueType="num">
                                      <p:cBhvr additive="base">
                                        <p:cTn id="51" dur="500" fill="hold"/>
                                        <p:tgtEl>
                                          <p:spTgt spid="455736"/>
                                        </p:tgtEl>
                                        <p:attrNameLst>
                                          <p:attrName>ppt_x</p:attrName>
                                        </p:attrNameLst>
                                      </p:cBhvr>
                                      <p:tavLst>
                                        <p:tav tm="0">
                                          <p:val>
                                            <p:strVal val="1+#ppt_w/2"/>
                                          </p:val>
                                        </p:tav>
                                        <p:tav tm="100000">
                                          <p:val>
                                            <p:strVal val="#ppt_x"/>
                                          </p:val>
                                        </p:tav>
                                      </p:tavLst>
                                    </p:anim>
                                    <p:anim calcmode="lin" valueType="num">
                                      <p:cBhvr additive="base">
                                        <p:cTn id="52"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 name="Group 113">
            <a:extLst>
              <a:ext uri="{FF2B5EF4-FFF2-40B4-BE49-F238E27FC236}">
                <a16:creationId xmlns:a16="http://schemas.microsoft.com/office/drawing/2014/main" id="{3CC9A996-1606-3D46-8BF6-A6185A275A7B}"/>
              </a:ext>
            </a:extLst>
          </p:cNvPr>
          <p:cNvGrpSpPr>
            <a:grpSpLocks/>
          </p:cNvGrpSpPr>
          <p:nvPr/>
        </p:nvGrpSpPr>
        <p:grpSpPr bwMode="auto">
          <a:xfrm>
            <a:off x="6289985" y="1290059"/>
            <a:ext cx="919814" cy="1010116"/>
            <a:chOff x="1557" y="1007"/>
            <a:chExt cx="2105" cy="1949"/>
          </a:xfrm>
        </p:grpSpPr>
        <p:grpSp>
          <p:nvGrpSpPr>
            <p:cNvPr id="93" name="Group 115">
              <a:extLst>
                <a:ext uri="{FF2B5EF4-FFF2-40B4-BE49-F238E27FC236}">
                  <a16:creationId xmlns:a16="http://schemas.microsoft.com/office/drawing/2014/main" id="{F6A4F507-F3A4-BB4B-80B8-DA46E1F8A16E}"/>
                </a:ext>
              </a:extLst>
            </p:cNvPr>
            <p:cNvGrpSpPr>
              <a:grpSpLocks/>
            </p:cNvGrpSpPr>
            <p:nvPr/>
          </p:nvGrpSpPr>
          <p:grpSpPr bwMode="auto">
            <a:xfrm>
              <a:off x="1557" y="1209"/>
              <a:ext cx="2105" cy="1421"/>
              <a:chOff x="578" y="2316"/>
              <a:chExt cx="2105" cy="1421"/>
            </a:xfrm>
          </p:grpSpPr>
          <p:sp>
            <p:nvSpPr>
              <p:cNvPr id="99" name="Freeform 116" descr="Cork">
                <a:extLst>
                  <a:ext uri="{FF2B5EF4-FFF2-40B4-BE49-F238E27FC236}">
                    <a16:creationId xmlns:a16="http://schemas.microsoft.com/office/drawing/2014/main" id="{7E3344AE-752F-264B-92D2-D290B697509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 name="Freeform 117" descr="Cork">
                <a:extLst>
                  <a:ext uri="{FF2B5EF4-FFF2-40B4-BE49-F238E27FC236}">
                    <a16:creationId xmlns:a16="http://schemas.microsoft.com/office/drawing/2014/main" id="{7D2901DF-1C45-F749-94E1-CE56500A6B1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4" name="Freeform 119">
              <a:extLst>
                <a:ext uri="{FF2B5EF4-FFF2-40B4-BE49-F238E27FC236}">
                  <a16:creationId xmlns:a16="http://schemas.microsoft.com/office/drawing/2014/main" id="{BB08F408-D08A-AD42-9283-89555755418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0">
              <a:extLst>
                <a:ext uri="{FF2B5EF4-FFF2-40B4-BE49-F238E27FC236}">
                  <a16:creationId xmlns:a16="http://schemas.microsoft.com/office/drawing/2014/main" id="{C6F8F625-A9E3-D04A-A3E5-10D06467E31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1">
              <a:extLst>
                <a:ext uri="{FF2B5EF4-FFF2-40B4-BE49-F238E27FC236}">
                  <a16:creationId xmlns:a16="http://schemas.microsoft.com/office/drawing/2014/main" id="{BF5D9AD0-02C1-4A45-84DD-6D52BD6FE07D}"/>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2">
              <a:extLst>
                <a:ext uri="{FF2B5EF4-FFF2-40B4-BE49-F238E27FC236}">
                  <a16:creationId xmlns:a16="http://schemas.microsoft.com/office/drawing/2014/main" id="{AE6AEA86-6903-144A-A6B8-D113203C921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3">
              <a:extLst>
                <a:ext uri="{FF2B5EF4-FFF2-40B4-BE49-F238E27FC236}">
                  <a16:creationId xmlns:a16="http://schemas.microsoft.com/office/drawing/2014/main" id="{D1A59618-A524-E449-9087-6D3FA9A6A06B}"/>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1" name="Group 113">
            <a:extLst>
              <a:ext uri="{FF2B5EF4-FFF2-40B4-BE49-F238E27FC236}">
                <a16:creationId xmlns:a16="http://schemas.microsoft.com/office/drawing/2014/main" id="{A18BFEEE-A85B-A241-9483-2938BC38BC83}"/>
              </a:ext>
            </a:extLst>
          </p:cNvPr>
          <p:cNvGrpSpPr>
            <a:grpSpLocks/>
          </p:cNvGrpSpPr>
          <p:nvPr/>
        </p:nvGrpSpPr>
        <p:grpSpPr bwMode="auto">
          <a:xfrm>
            <a:off x="6289985" y="3307772"/>
            <a:ext cx="919814" cy="1010116"/>
            <a:chOff x="1557" y="1007"/>
            <a:chExt cx="2105" cy="1949"/>
          </a:xfrm>
        </p:grpSpPr>
        <p:grpSp>
          <p:nvGrpSpPr>
            <p:cNvPr id="102" name="Group 115">
              <a:extLst>
                <a:ext uri="{FF2B5EF4-FFF2-40B4-BE49-F238E27FC236}">
                  <a16:creationId xmlns:a16="http://schemas.microsoft.com/office/drawing/2014/main" id="{32753E1D-396B-6B41-ACA0-571B2F829DE9}"/>
                </a:ext>
              </a:extLst>
            </p:cNvPr>
            <p:cNvGrpSpPr>
              <a:grpSpLocks/>
            </p:cNvGrpSpPr>
            <p:nvPr/>
          </p:nvGrpSpPr>
          <p:grpSpPr bwMode="auto">
            <a:xfrm>
              <a:off x="1557" y="1209"/>
              <a:ext cx="2105" cy="1421"/>
              <a:chOff x="578" y="2316"/>
              <a:chExt cx="2105" cy="1421"/>
            </a:xfrm>
          </p:grpSpPr>
          <p:sp>
            <p:nvSpPr>
              <p:cNvPr id="108" name="Freeform 116" descr="Cork">
                <a:extLst>
                  <a:ext uri="{FF2B5EF4-FFF2-40B4-BE49-F238E27FC236}">
                    <a16:creationId xmlns:a16="http://schemas.microsoft.com/office/drawing/2014/main" id="{19AAEA63-D316-2545-820E-06797FEDDBA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9" name="Freeform 117" descr="Cork">
                <a:extLst>
                  <a:ext uri="{FF2B5EF4-FFF2-40B4-BE49-F238E27FC236}">
                    <a16:creationId xmlns:a16="http://schemas.microsoft.com/office/drawing/2014/main" id="{32CA7E91-6A00-E041-8965-4BC231E389E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3" name="Freeform 119">
              <a:extLst>
                <a:ext uri="{FF2B5EF4-FFF2-40B4-BE49-F238E27FC236}">
                  <a16:creationId xmlns:a16="http://schemas.microsoft.com/office/drawing/2014/main" id="{AD0DFB06-ABAE-5E43-B3F8-6ED5B073FB3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4" name="Freeform 120">
              <a:extLst>
                <a:ext uri="{FF2B5EF4-FFF2-40B4-BE49-F238E27FC236}">
                  <a16:creationId xmlns:a16="http://schemas.microsoft.com/office/drawing/2014/main" id="{EA7ACD82-5B87-624D-B7FD-8C4430054BA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 name="Freeform 121">
              <a:extLst>
                <a:ext uri="{FF2B5EF4-FFF2-40B4-BE49-F238E27FC236}">
                  <a16:creationId xmlns:a16="http://schemas.microsoft.com/office/drawing/2014/main" id="{E8D90640-150C-C74E-A826-73ABB4ED9D7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 name="Freeform 122">
              <a:extLst>
                <a:ext uri="{FF2B5EF4-FFF2-40B4-BE49-F238E27FC236}">
                  <a16:creationId xmlns:a16="http://schemas.microsoft.com/office/drawing/2014/main" id="{4663D7C8-AAC6-CB42-9BC6-61D051EB3CAC}"/>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3">
              <a:extLst>
                <a:ext uri="{FF2B5EF4-FFF2-40B4-BE49-F238E27FC236}">
                  <a16:creationId xmlns:a16="http://schemas.microsoft.com/office/drawing/2014/main" id="{32F32854-2C43-0E46-A9DA-A736A7CD26B5}"/>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a:extLst>
              <a:ext uri="{FF2B5EF4-FFF2-40B4-BE49-F238E27FC236}">
                <a16:creationId xmlns:a16="http://schemas.microsoft.com/office/drawing/2014/main" id="{6FA8134E-D03A-A940-B96B-9DB77FB29820}"/>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8068" name="AutoShape 3">
            <a:extLst>
              <a:ext uri="{FF2B5EF4-FFF2-40B4-BE49-F238E27FC236}">
                <a16:creationId xmlns:a16="http://schemas.microsoft.com/office/drawing/2014/main" id="{149DFF3E-4150-7B45-A58E-CEFBB9E21BBF}"/>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69" name="Rectangle 4">
            <a:extLst>
              <a:ext uri="{FF2B5EF4-FFF2-40B4-BE49-F238E27FC236}">
                <a16:creationId xmlns:a16="http://schemas.microsoft.com/office/drawing/2014/main" id="{CBB1D469-276A-0C41-BB79-DEC7F60D234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70" name="Rectangle 5">
            <a:extLst>
              <a:ext uri="{FF2B5EF4-FFF2-40B4-BE49-F238E27FC236}">
                <a16:creationId xmlns:a16="http://schemas.microsoft.com/office/drawing/2014/main" id="{4DD6CE35-BEA4-244D-A5B0-A29FA55BD3F7}"/>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88071" name="Rectangle 6">
            <a:extLst>
              <a:ext uri="{FF2B5EF4-FFF2-40B4-BE49-F238E27FC236}">
                <a16:creationId xmlns:a16="http://schemas.microsoft.com/office/drawing/2014/main" id="{E97F1179-FC61-6043-B1C2-97656440C46A}"/>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6711" name="Rectangle 7">
            <a:extLst>
              <a:ext uri="{FF2B5EF4-FFF2-40B4-BE49-F238E27FC236}">
                <a16:creationId xmlns:a16="http://schemas.microsoft.com/office/drawing/2014/main" id="{A09422E7-F8F3-AD46-B1C6-778CFA5123A9}"/>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88073" name="Rectangle 9">
            <a:extLst>
              <a:ext uri="{FF2B5EF4-FFF2-40B4-BE49-F238E27FC236}">
                <a16:creationId xmlns:a16="http://schemas.microsoft.com/office/drawing/2014/main" id="{CB83585B-8430-9F46-9F65-D39B4EA477CD}"/>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74" name="Rectangle 10">
            <a:extLst>
              <a:ext uri="{FF2B5EF4-FFF2-40B4-BE49-F238E27FC236}">
                <a16:creationId xmlns:a16="http://schemas.microsoft.com/office/drawing/2014/main" id="{423DB94F-62F9-3F46-9651-960D7F004758}"/>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88075" name="Rectangle 11">
            <a:extLst>
              <a:ext uri="{FF2B5EF4-FFF2-40B4-BE49-F238E27FC236}">
                <a16:creationId xmlns:a16="http://schemas.microsoft.com/office/drawing/2014/main" id="{A0802079-62F2-3644-BCA7-749EABCCE39D}"/>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456717" name="Rectangle 13">
            <a:extLst>
              <a:ext uri="{FF2B5EF4-FFF2-40B4-BE49-F238E27FC236}">
                <a16:creationId xmlns:a16="http://schemas.microsoft.com/office/drawing/2014/main" id="{8C85AAD1-8676-C24E-A664-1421F9ADDD7E}"/>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8077" name="Rectangle 20">
            <a:extLst>
              <a:ext uri="{FF2B5EF4-FFF2-40B4-BE49-F238E27FC236}">
                <a16:creationId xmlns:a16="http://schemas.microsoft.com/office/drawing/2014/main" id="{66069063-75C4-7F4F-A186-DE4D278E8852}"/>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88078" name="Rectangle 21">
            <a:extLst>
              <a:ext uri="{FF2B5EF4-FFF2-40B4-BE49-F238E27FC236}">
                <a16:creationId xmlns:a16="http://schemas.microsoft.com/office/drawing/2014/main" id="{B2111155-47C3-BC43-8DF3-07455A0775DF}"/>
              </a:ext>
            </a:extLst>
          </p:cNvPr>
          <p:cNvSpPr>
            <a:spLocks noChangeArrowheads="1"/>
          </p:cNvSpPr>
          <p:nvPr/>
        </p:nvSpPr>
        <p:spPr bwMode="auto">
          <a:xfrm>
            <a:off x="3143250" y="2746375"/>
            <a:ext cx="3224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88079" name="Rectangle 22">
            <a:extLst>
              <a:ext uri="{FF2B5EF4-FFF2-40B4-BE49-F238E27FC236}">
                <a16:creationId xmlns:a16="http://schemas.microsoft.com/office/drawing/2014/main" id="{0ADEF781-4A89-114E-9EB6-34659E92C84B}"/>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80" name="Line 23">
            <a:extLst>
              <a:ext uri="{FF2B5EF4-FFF2-40B4-BE49-F238E27FC236}">
                <a16:creationId xmlns:a16="http://schemas.microsoft.com/office/drawing/2014/main" id="{0381AF1B-9FE0-9F47-A1A0-7B3023652E9A}"/>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24">
            <a:extLst>
              <a:ext uri="{FF2B5EF4-FFF2-40B4-BE49-F238E27FC236}">
                <a16:creationId xmlns:a16="http://schemas.microsoft.com/office/drawing/2014/main" id="{D1F33626-2337-B841-8CC5-C75FF24C097C}"/>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5">
            <a:extLst>
              <a:ext uri="{FF2B5EF4-FFF2-40B4-BE49-F238E27FC236}">
                <a16:creationId xmlns:a16="http://schemas.microsoft.com/office/drawing/2014/main" id="{8E38AA77-2AFC-1A4B-8F4A-8A5F8D8217AE}"/>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6">
            <a:extLst>
              <a:ext uri="{FF2B5EF4-FFF2-40B4-BE49-F238E27FC236}">
                <a16:creationId xmlns:a16="http://schemas.microsoft.com/office/drawing/2014/main" id="{072A68F6-98D4-9644-B595-4731E734C8C4}"/>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7">
            <a:extLst>
              <a:ext uri="{FF2B5EF4-FFF2-40B4-BE49-F238E27FC236}">
                <a16:creationId xmlns:a16="http://schemas.microsoft.com/office/drawing/2014/main" id="{854CF656-D0C4-8B47-B6F1-8CD3A0938F9F}"/>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8">
            <a:extLst>
              <a:ext uri="{FF2B5EF4-FFF2-40B4-BE49-F238E27FC236}">
                <a16:creationId xmlns:a16="http://schemas.microsoft.com/office/drawing/2014/main" id="{EC839C29-E39D-4C49-ACDF-D40B0FF6470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9">
            <a:extLst>
              <a:ext uri="{FF2B5EF4-FFF2-40B4-BE49-F238E27FC236}">
                <a16:creationId xmlns:a16="http://schemas.microsoft.com/office/drawing/2014/main" id="{79EC74CF-8275-C94D-AC06-72C7E232A24E}"/>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30">
            <a:extLst>
              <a:ext uri="{FF2B5EF4-FFF2-40B4-BE49-F238E27FC236}">
                <a16:creationId xmlns:a16="http://schemas.microsoft.com/office/drawing/2014/main" id="{5946B52F-8804-DC47-98F5-DE38A3FFD027}"/>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31">
            <a:extLst>
              <a:ext uri="{FF2B5EF4-FFF2-40B4-BE49-F238E27FC236}">
                <a16:creationId xmlns:a16="http://schemas.microsoft.com/office/drawing/2014/main" id="{C6D39CAB-0FD5-1244-9BBF-84A35B645571}"/>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Rectangle 32">
            <a:extLst>
              <a:ext uri="{FF2B5EF4-FFF2-40B4-BE49-F238E27FC236}">
                <a16:creationId xmlns:a16="http://schemas.microsoft.com/office/drawing/2014/main" id="{FAB37A22-E481-5B49-A7FD-3B7A2290612D}"/>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90" name="Rectangle 33">
            <a:extLst>
              <a:ext uri="{FF2B5EF4-FFF2-40B4-BE49-F238E27FC236}">
                <a16:creationId xmlns:a16="http://schemas.microsoft.com/office/drawing/2014/main" id="{28F27D7C-26B4-734B-AB0C-13E99F6569A6}"/>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91" name="Rectangle 34">
            <a:extLst>
              <a:ext uri="{FF2B5EF4-FFF2-40B4-BE49-F238E27FC236}">
                <a16:creationId xmlns:a16="http://schemas.microsoft.com/office/drawing/2014/main" id="{A824AA26-9B1D-3B41-A907-EA2CE4738663}"/>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92" name="Rectangle 35">
            <a:extLst>
              <a:ext uri="{FF2B5EF4-FFF2-40B4-BE49-F238E27FC236}">
                <a16:creationId xmlns:a16="http://schemas.microsoft.com/office/drawing/2014/main" id="{289A0F15-CE96-744D-90F1-62039AB1110D}"/>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6745" name="Rectangle 41">
            <a:extLst>
              <a:ext uri="{FF2B5EF4-FFF2-40B4-BE49-F238E27FC236}">
                <a16:creationId xmlns:a16="http://schemas.microsoft.com/office/drawing/2014/main" id="{9BBD8E21-8C64-FA45-95AA-4E357561AB36}"/>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56746" name="Rectangle 42">
            <a:extLst>
              <a:ext uri="{FF2B5EF4-FFF2-40B4-BE49-F238E27FC236}">
                <a16:creationId xmlns:a16="http://schemas.microsoft.com/office/drawing/2014/main" id="{C02F9930-CB58-C342-B633-54623E432CC3}"/>
              </a:ext>
            </a:extLst>
          </p:cNvPr>
          <p:cNvSpPr>
            <a:spLocks noChangeArrowheads="1"/>
          </p:cNvSpPr>
          <p:nvPr/>
        </p:nvSpPr>
        <p:spPr bwMode="auto">
          <a:xfrm>
            <a:off x="3295650" y="1781175"/>
            <a:ext cx="2947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&gt;&gt;&gt;&gt;   </a:t>
            </a:r>
          </a:p>
        </p:txBody>
      </p:sp>
      <p:sp>
        <p:nvSpPr>
          <p:cNvPr id="88095" name="Line 43">
            <a:extLst>
              <a:ext uri="{FF2B5EF4-FFF2-40B4-BE49-F238E27FC236}">
                <a16:creationId xmlns:a16="http://schemas.microsoft.com/office/drawing/2014/main" id="{BE70FC21-8742-6B48-A6A9-B0CF0481B0D1}"/>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48" name="Rectangle 44">
            <a:extLst>
              <a:ext uri="{FF2B5EF4-FFF2-40B4-BE49-F238E27FC236}">
                <a16:creationId xmlns:a16="http://schemas.microsoft.com/office/drawing/2014/main" id="{EEA042FD-D852-DF49-934A-0900DF07AB4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6749" name="Line 45">
            <a:extLst>
              <a:ext uri="{FF2B5EF4-FFF2-40B4-BE49-F238E27FC236}">
                <a16:creationId xmlns:a16="http://schemas.microsoft.com/office/drawing/2014/main" id="{0124C8D0-DC4A-1A4A-B818-02BDFD5FFA5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8098" name="Line 46">
            <a:extLst>
              <a:ext uri="{FF2B5EF4-FFF2-40B4-BE49-F238E27FC236}">
                <a16:creationId xmlns:a16="http://schemas.microsoft.com/office/drawing/2014/main" id="{CAFE4126-3F7B-2449-91DE-FCA52D12B5B5}"/>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a:extLst>
              <a:ext uri="{FF2B5EF4-FFF2-40B4-BE49-F238E27FC236}">
                <a16:creationId xmlns:a16="http://schemas.microsoft.com/office/drawing/2014/main" id="{3D463964-B7C3-F04A-96D6-AF010C120C6E}"/>
              </a:ext>
            </a:extLst>
          </p:cNvPr>
          <p:cNvSpPr>
            <a:spLocks noChangeArrowheads="1"/>
          </p:cNvSpPr>
          <p:nvPr/>
        </p:nvSpPr>
        <p:spPr bwMode="auto">
          <a:xfrm>
            <a:off x="3598863" y="3635375"/>
            <a:ext cx="2036762"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456786" name="Text Box 82">
            <a:extLst>
              <a:ext uri="{FF2B5EF4-FFF2-40B4-BE49-F238E27FC236}">
                <a16:creationId xmlns:a16="http://schemas.microsoft.com/office/drawing/2014/main" id="{4BCB66FB-C272-C64C-B1D3-CB4284AB8187}"/>
              </a:ext>
            </a:extLst>
          </p:cNvPr>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17-22; Yesaya sampai Maleakhi</a:t>
            </a:r>
          </a:p>
        </p:txBody>
      </p:sp>
      <p:sp>
        <p:nvSpPr>
          <p:cNvPr id="88101" name="Text Box 131">
            <a:extLst>
              <a:ext uri="{FF2B5EF4-FFF2-40B4-BE49-F238E27FC236}">
                <a16:creationId xmlns:a16="http://schemas.microsoft.com/office/drawing/2014/main" id="{1D946B3D-6A2D-8241-81B7-D216B34A918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88102" name="Text Box 132">
            <a:extLst>
              <a:ext uri="{FF2B5EF4-FFF2-40B4-BE49-F238E27FC236}">
                <a16:creationId xmlns:a16="http://schemas.microsoft.com/office/drawing/2014/main" id="{0D66BB1E-A990-7F41-89F3-61A429210D14}"/>
              </a:ext>
            </a:extLst>
          </p:cNvPr>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1800" b="1">
              <a:solidFill>
                <a:schemeClr val="tx1"/>
              </a:solidFill>
              <a:ea typeface="Gulim" panose="020B0600000101010101" pitchFamily="34" charset="-127"/>
            </a:endParaRPr>
          </a:p>
        </p:txBody>
      </p:sp>
      <p:sp>
        <p:nvSpPr>
          <p:cNvPr id="456841" name="Rectangle 137">
            <a:extLst>
              <a:ext uri="{FF2B5EF4-FFF2-40B4-BE49-F238E27FC236}">
                <a16:creationId xmlns:a16="http://schemas.microsoft.com/office/drawing/2014/main" id="{196DF90C-408F-2242-903F-05D0914DA05A}"/>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41</a:t>
            </a:r>
          </a:p>
        </p:txBody>
      </p:sp>
      <p:sp>
        <p:nvSpPr>
          <p:cNvPr id="88104" name="Text Box 138">
            <a:extLst>
              <a:ext uri="{FF2B5EF4-FFF2-40B4-BE49-F238E27FC236}">
                <a16:creationId xmlns:a16="http://schemas.microsoft.com/office/drawing/2014/main" id="{070BADC0-B300-5B4C-B178-D494C3BECCC3}"/>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56888" name="Text Box 184">
            <a:extLst>
              <a:ext uri="{FF2B5EF4-FFF2-40B4-BE49-F238E27FC236}">
                <a16:creationId xmlns:a16="http://schemas.microsoft.com/office/drawing/2014/main" id="{A8D02E64-A9F5-9A42-A2DD-68B1F50559D7}"/>
              </a:ext>
            </a:extLst>
          </p:cNvPr>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4000" i="1">
                <a:solidFill>
                  <a:schemeClr val="tx1"/>
                </a:solidFill>
                <a:latin typeface="Kosher-Normal" charset="0"/>
                <a:ea typeface="Gulim" pitchFamily="34" charset="-127"/>
                <a:cs typeface="Gulim" pitchFamily="34" charset="-127"/>
              </a:rPr>
              <a:t>PD</a:t>
            </a:r>
          </a:p>
        </p:txBody>
      </p:sp>
      <p:grpSp>
        <p:nvGrpSpPr>
          <p:cNvPr id="88106" name="Group 185">
            <a:extLst>
              <a:ext uri="{FF2B5EF4-FFF2-40B4-BE49-F238E27FC236}">
                <a16:creationId xmlns:a16="http://schemas.microsoft.com/office/drawing/2014/main" id="{AFF1654C-39EB-9B47-B048-56949E0AA71C}"/>
              </a:ext>
            </a:extLst>
          </p:cNvPr>
          <p:cNvGrpSpPr>
            <a:grpSpLocks/>
          </p:cNvGrpSpPr>
          <p:nvPr/>
        </p:nvGrpSpPr>
        <p:grpSpPr bwMode="auto">
          <a:xfrm>
            <a:off x="7951788" y="3436938"/>
            <a:ext cx="1168400" cy="1843087"/>
            <a:chOff x="5009" y="2165"/>
            <a:chExt cx="736" cy="1161"/>
          </a:xfrm>
        </p:grpSpPr>
        <p:sp>
          <p:nvSpPr>
            <p:cNvPr id="88111" name="Freeform 186">
              <a:extLst>
                <a:ext uri="{FF2B5EF4-FFF2-40B4-BE49-F238E27FC236}">
                  <a16:creationId xmlns:a16="http://schemas.microsoft.com/office/drawing/2014/main" id="{33862D75-7FF2-EE40-AADB-21E688062F6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12" name="AutoShape 187">
              <a:extLst>
                <a:ext uri="{FF2B5EF4-FFF2-40B4-BE49-F238E27FC236}">
                  <a16:creationId xmlns:a16="http://schemas.microsoft.com/office/drawing/2014/main" id="{660767EC-231A-464C-B291-F7F51ACBEC7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3" name="Rectangle 188">
              <a:extLst>
                <a:ext uri="{FF2B5EF4-FFF2-40B4-BE49-F238E27FC236}">
                  <a16:creationId xmlns:a16="http://schemas.microsoft.com/office/drawing/2014/main" id="{D04333E0-DF5A-2A4A-A203-AF6A1F68B7A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4" name="Line 189">
              <a:extLst>
                <a:ext uri="{FF2B5EF4-FFF2-40B4-BE49-F238E27FC236}">
                  <a16:creationId xmlns:a16="http://schemas.microsoft.com/office/drawing/2014/main" id="{1803D685-42B7-764E-8409-9AD1759BDFA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5" name="Rectangle 190">
              <a:extLst>
                <a:ext uri="{FF2B5EF4-FFF2-40B4-BE49-F238E27FC236}">
                  <a16:creationId xmlns:a16="http://schemas.microsoft.com/office/drawing/2014/main" id="{A4A2DD3F-8958-1C4A-AC5A-29886C402B1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6" name="Rectangle 191">
              <a:extLst>
                <a:ext uri="{FF2B5EF4-FFF2-40B4-BE49-F238E27FC236}">
                  <a16:creationId xmlns:a16="http://schemas.microsoft.com/office/drawing/2014/main" id="{E8E50B18-11A2-0642-AE0E-488BB6F176B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7" name="Line 192">
              <a:extLst>
                <a:ext uri="{FF2B5EF4-FFF2-40B4-BE49-F238E27FC236}">
                  <a16:creationId xmlns:a16="http://schemas.microsoft.com/office/drawing/2014/main" id="{8B9BDAC8-761B-EF41-8269-8DF942FCC63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8" name="Line 193">
              <a:extLst>
                <a:ext uri="{FF2B5EF4-FFF2-40B4-BE49-F238E27FC236}">
                  <a16:creationId xmlns:a16="http://schemas.microsoft.com/office/drawing/2014/main" id="{6ABA5F6E-39B3-C845-9862-5E2E5E95995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Line 194">
              <a:extLst>
                <a:ext uri="{FF2B5EF4-FFF2-40B4-BE49-F238E27FC236}">
                  <a16:creationId xmlns:a16="http://schemas.microsoft.com/office/drawing/2014/main" id="{1C2011F4-2536-6742-AB6A-3AE3DEDBE1D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0" name="Line 195">
              <a:extLst>
                <a:ext uri="{FF2B5EF4-FFF2-40B4-BE49-F238E27FC236}">
                  <a16:creationId xmlns:a16="http://schemas.microsoft.com/office/drawing/2014/main" id="{050189DD-6299-724B-A328-1E72E694676A}"/>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1" name="Line 196">
              <a:extLst>
                <a:ext uri="{FF2B5EF4-FFF2-40B4-BE49-F238E27FC236}">
                  <a16:creationId xmlns:a16="http://schemas.microsoft.com/office/drawing/2014/main" id="{8A9D4EEC-F482-0141-9B12-6A1638AB6006}"/>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2" name="Line 197">
              <a:extLst>
                <a:ext uri="{FF2B5EF4-FFF2-40B4-BE49-F238E27FC236}">
                  <a16:creationId xmlns:a16="http://schemas.microsoft.com/office/drawing/2014/main" id="{5BAF6E38-40D2-3944-B7EA-02FB0E52F410}"/>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3" name="Line 198">
              <a:extLst>
                <a:ext uri="{FF2B5EF4-FFF2-40B4-BE49-F238E27FC236}">
                  <a16:creationId xmlns:a16="http://schemas.microsoft.com/office/drawing/2014/main" id="{3D22E05D-9C3C-F54F-8D21-E4898FC192B5}"/>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4" name="Line 199">
              <a:extLst>
                <a:ext uri="{FF2B5EF4-FFF2-40B4-BE49-F238E27FC236}">
                  <a16:creationId xmlns:a16="http://schemas.microsoft.com/office/drawing/2014/main" id="{DEBDA5B5-9844-4B40-BED5-0C470A7440C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200">
              <a:extLst>
                <a:ext uri="{FF2B5EF4-FFF2-40B4-BE49-F238E27FC236}">
                  <a16:creationId xmlns:a16="http://schemas.microsoft.com/office/drawing/2014/main" id="{9A97BC4F-5A37-8A44-BA3F-14400E070FC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201">
              <a:extLst>
                <a:ext uri="{FF2B5EF4-FFF2-40B4-BE49-F238E27FC236}">
                  <a16:creationId xmlns:a16="http://schemas.microsoft.com/office/drawing/2014/main" id="{A7D1AFC4-374D-3644-BAA7-C9CB6CCF69B0}"/>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Rectangle 202">
              <a:extLst>
                <a:ext uri="{FF2B5EF4-FFF2-40B4-BE49-F238E27FC236}">
                  <a16:creationId xmlns:a16="http://schemas.microsoft.com/office/drawing/2014/main" id="{317BB916-EB79-9347-8B90-36ACACD6832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88128" name="Rectangle 203">
              <a:extLst>
                <a:ext uri="{FF2B5EF4-FFF2-40B4-BE49-F238E27FC236}">
                  <a16:creationId xmlns:a16="http://schemas.microsoft.com/office/drawing/2014/main" id="{D860B7A9-1B0D-D845-B99D-B2203EF9F1A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6908" name="Rectangle 204">
              <a:extLst>
                <a:ext uri="{FF2B5EF4-FFF2-40B4-BE49-F238E27FC236}">
                  <a16:creationId xmlns:a16="http://schemas.microsoft.com/office/drawing/2014/main" id="{6B32743F-49F0-9A49-A450-E234ACF3D987}"/>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88130" name="Rectangle 205">
              <a:extLst>
                <a:ext uri="{FF2B5EF4-FFF2-40B4-BE49-F238E27FC236}">
                  <a16:creationId xmlns:a16="http://schemas.microsoft.com/office/drawing/2014/main" id="{5796A9FF-BABB-5C4D-A136-D3D80FE6287B}"/>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88131" name="Group 206">
              <a:extLst>
                <a:ext uri="{FF2B5EF4-FFF2-40B4-BE49-F238E27FC236}">
                  <a16:creationId xmlns:a16="http://schemas.microsoft.com/office/drawing/2014/main" id="{4EBEA0F8-20CC-7041-A42D-A54B134EBA63}"/>
                </a:ext>
              </a:extLst>
            </p:cNvPr>
            <p:cNvGrpSpPr>
              <a:grpSpLocks/>
            </p:cNvGrpSpPr>
            <p:nvPr/>
          </p:nvGrpSpPr>
          <p:grpSpPr bwMode="auto">
            <a:xfrm>
              <a:off x="5078" y="2601"/>
              <a:ext cx="587" cy="238"/>
              <a:chOff x="5078" y="2615"/>
              <a:chExt cx="587" cy="238"/>
            </a:xfrm>
          </p:grpSpPr>
          <p:sp>
            <p:nvSpPr>
              <p:cNvPr id="88132" name="Rectangle 207">
                <a:extLst>
                  <a:ext uri="{FF2B5EF4-FFF2-40B4-BE49-F238E27FC236}">
                    <a16:creationId xmlns:a16="http://schemas.microsoft.com/office/drawing/2014/main" id="{9343337D-B51E-A449-B435-A83D3E6D8B58}"/>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88133" name="Rectangle 208">
                <a:extLst>
                  <a:ext uri="{FF2B5EF4-FFF2-40B4-BE49-F238E27FC236}">
                    <a16:creationId xmlns:a16="http://schemas.microsoft.com/office/drawing/2014/main" id="{0210FB4E-398B-1B44-945C-9C0D2DDD361F}"/>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88134" name="Rectangle 209">
                <a:extLst>
                  <a:ext uri="{FF2B5EF4-FFF2-40B4-BE49-F238E27FC236}">
                    <a16:creationId xmlns:a16="http://schemas.microsoft.com/office/drawing/2014/main" id="{5F9E8D74-C674-EB4E-B5FB-35A0CE142F3B}"/>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56784" name="Oval 80">
            <a:extLst>
              <a:ext uri="{FF2B5EF4-FFF2-40B4-BE49-F238E27FC236}">
                <a16:creationId xmlns:a16="http://schemas.microsoft.com/office/drawing/2014/main" id="{3F23F254-CEF9-8244-9C3C-6F0357DA867A}"/>
              </a:ext>
            </a:extLst>
          </p:cNvPr>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88108" name="Group 210">
            <a:extLst>
              <a:ext uri="{FF2B5EF4-FFF2-40B4-BE49-F238E27FC236}">
                <a16:creationId xmlns:a16="http://schemas.microsoft.com/office/drawing/2014/main" id="{204C7229-2279-6E43-B333-D3AF085A87B2}"/>
              </a:ext>
            </a:extLst>
          </p:cNvPr>
          <p:cNvGrpSpPr>
            <a:grpSpLocks/>
          </p:cNvGrpSpPr>
          <p:nvPr/>
        </p:nvGrpSpPr>
        <p:grpSpPr bwMode="auto">
          <a:xfrm>
            <a:off x="1000125" y="3159125"/>
            <a:ext cx="1844675" cy="1397000"/>
            <a:chOff x="630" y="1990"/>
            <a:chExt cx="1162" cy="880"/>
          </a:xfrm>
        </p:grpSpPr>
        <p:sp>
          <p:nvSpPr>
            <p:cNvPr id="456915" name="Rectangle 211">
              <a:extLst>
                <a:ext uri="{FF2B5EF4-FFF2-40B4-BE49-F238E27FC236}">
                  <a16:creationId xmlns:a16="http://schemas.microsoft.com/office/drawing/2014/main" id="{2788E84D-8477-1741-85CC-0D5A493749E9}"/>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56916" name="Picture 212" descr="Kakap">
              <a:extLst>
                <a:ext uri="{FF2B5EF4-FFF2-40B4-BE49-F238E27FC236}">
                  <a16:creationId xmlns:a16="http://schemas.microsoft.com/office/drawing/2014/main" id="{6882F2AE-1749-5146-A3E2-CB7F0028E234}"/>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9457DFC3-7691-344F-B95C-C079E1F047B2}"/>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0114" name="AutoShape 3">
            <a:extLst>
              <a:ext uri="{FF2B5EF4-FFF2-40B4-BE49-F238E27FC236}">
                <a16:creationId xmlns:a16="http://schemas.microsoft.com/office/drawing/2014/main" id="{0F661C41-2760-1B44-B0BB-E82DB4C91374}"/>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15" name="Rectangle 4">
            <a:extLst>
              <a:ext uri="{FF2B5EF4-FFF2-40B4-BE49-F238E27FC236}">
                <a16:creationId xmlns:a16="http://schemas.microsoft.com/office/drawing/2014/main" id="{42190622-0A7A-9244-9EA0-F21277915DEF}"/>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endParaRPr lang="ko-KR" altLang="en-US" sz="1600">
              <a:solidFill>
                <a:srgbClr val="003399"/>
              </a:solidFill>
              <a:ea typeface="Gulim" panose="020B0600000101010101" pitchFamily="34" charset="-127"/>
            </a:endParaRPr>
          </a:p>
        </p:txBody>
      </p:sp>
      <p:sp>
        <p:nvSpPr>
          <p:cNvPr id="90116" name="Rectangle 5">
            <a:extLst>
              <a:ext uri="{FF2B5EF4-FFF2-40B4-BE49-F238E27FC236}">
                <a16:creationId xmlns:a16="http://schemas.microsoft.com/office/drawing/2014/main" id="{85AB7CC0-2A13-4044-A53A-4497224C6E9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rgbClr val="0066FF"/>
                </a:solidFill>
                <a:latin typeface="Times" pitchFamily="2" charset="0"/>
                <a:ea typeface="Gulim" panose="020B0600000101010101" pitchFamily="34" charset="-127"/>
              </a:rPr>
              <a:t> </a:t>
            </a:r>
            <a:r>
              <a:rPr lang="en-US" altLang="ko-KR" sz="2400" b="1">
                <a:solidFill>
                  <a:srgbClr val="0066FF"/>
                </a:solidFill>
                <a:latin typeface="Times" pitchFamily="2" charset="0"/>
                <a:ea typeface="Gulim" panose="020B0600000101010101" pitchFamily="34" charset="-127"/>
              </a:rPr>
              <a:t>KERAJAAN</a:t>
            </a:r>
          </a:p>
        </p:txBody>
      </p:sp>
      <p:sp>
        <p:nvSpPr>
          <p:cNvPr id="90117" name="Rectangle 6">
            <a:extLst>
              <a:ext uri="{FF2B5EF4-FFF2-40B4-BE49-F238E27FC236}">
                <a16:creationId xmlns:a16="http://schemas.microsoft.com/office/drawing/2014/main" id="{62E5F655-20A1-B940-9BEA-4E809613261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183" name="Rectangle 7">
            <a:extLst>
              <a:ext uri="{FF2B5EF4-FFF2-40B4-BE49-F238E27FC236}">
                <a16:creationId xmlns:a16="http://schemas.microsoft.com/office/drawing/2014/main" id="{5498B115-366A-6E40-A84F-2284A499A439}"/>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0066FF"/>
                </a:solidFill>
                <a:latin typeface="Times" charset="0"/>
                <a:ea typeface="Gulim" pitchFamily="34" charset="-127"/>
                <a:cs typeface="Gulim" pitchFamily="34" charset="-127"/>
              </a:rPr>
              <a:t>ca. 1000 S.M.</a:t>
            </a:r>
          </a:p>
        </p:txBody>
      </p:sp>
      <p:sp>
        <p:nvSpPr>
          <p:cNvPr id="90119" name="Rectangle 8">
            <a:extLst>
              <a:ext uri="{FF2B5EF4-FFF2-40B4-BE49-F238E27FC236}">
                <a16:creationId xmlns:a16="http://schemas.microsoft.com/office/drawing/2014/main" id="{293B48C8-43D3-664B-B30E-0F218920D028}"/>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20" name="Rectangle 9">
            <a:extLst>
              <a:ext uri="{FF2B5EF4-FFF2-40B4-BE49-F238E27FC236}">
                <a16:creationId xmlns:a16="http://schemas.microsoft.com/office/drawing/2014/main" id="{66459D8E-462D-8845-9085-3F0CF3FA8C99}"/>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90121" name="Rectangle 10">
            <a:extLst>
              <a:ext uri="{FF2B5EF4-FFF2-40B4-BE49-F238E27FC236}">
                <a16:creationId xmlns:a16="http://schemas.microsoft.com/office/drawing/2014/main" id="{1CD4EAE8-A18E-6D43-8FA4-78714A53EEB0}"/>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10             2</a:t>
            </a:r>
          </a:p>
        </p:txBody>
      </p:sp>
      <p:sp>
        <p:nvSpPr>
          <p:cNvPr id="562187" name="Rectangle 11">
            <a:extLst>
              <a:ext uri="{FF2B5EF4-FFF2-40B4-BE49-F238E27FC236}">
                <a16:creationId xmlns:a16="http://schemas.microsoft.com/office/drawing/2014/main" id="{D1E7F837-A6DF-2740-8E73-5240B7A54A7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0123" name="Rectangle 12">
            <a:extLst>
              <a:ext uri="{FF2B5EF4-FFF2-40B4-BE49-F238E27FC236}">
                <a16:creationId xmlns:a16="http://schemas.microsoft.com/office/drawing/2014/main" id="{D699B816-6550-474F-8B18-DC727620C2D5}"/>
              </a:ext>
            </a:extLst>
          </p:cNvPr>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1"/>
                </a:solidFill>
                <a:latin typeface="Times" pitchFamily="2" charset="0"/>
                <a:ea typeface="Gulim" panose="020B0600000101010101" pitchFamily="34" charset="-127"/>
              </a:rPr>
              <a:t> </a:t>
            </a:r>
            <a:r>
              <a:rPr lang="en-US" altLang="ko-KR" b="1">
                <a:solidFill>
                  <a:schemeClr val="accent1"/>
                </a:solidFill>
                <a:latin typeface="Times" pitchFamily="2" charset="0"/>
                <a:ea typeface="Gulim" panose="020B0600000101010101" pitchFamily="34" charset="-127"/>
              </a:rPr>
              <a:t>NORTH  SOUTH</a:t>
            </a:r>
          </a:p>
        </p:txBody>
      </p:sp>
      <p:sp>
        <p:nvSpPr>
          <p:cNvPr id="90124" name="Rectangle 13">
            <a:extLst>
              <a:ext uri="{FF2B5EF4-FFF2-40B4-BE49-F238E27FC236}">
                <a16:creationId xmlns:a16="http://schemas.microsoft.com/office/drawing/2014/main" id="{9C4EA18F-0908-B241-B326-1E215D208D95}"/>
              </a:ext>
            </a:extLst>
          </p:cNvPr>
          <p:cNvSpPr>
            <a:spLocks noChangeArrowheads="1"/>
          </p:cNvSpPr>
          <p:nvPr/>
        </p:nvSpPr>
        <p:spPr bwMode="auto">
          <a:xfrm>
            <a:off x="3143250" y="2746375"/>
            <a:ext cx="31448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ISRAEL  JEHUDA</a:t>
            </a:r>
          </a:p>
        </p:txBody>
      </p:sp>
      <p:sp>
        <p:nvSpPr>
          <p:cNvPr id="90125" name="Line 14">
            <a:extLst>
              <a:ext uri="{FF2B5EF4-FFF2-40B4-BE49-F238E27FC236}">
                <a16:creationId xmlns:a16="http://schemas.microsoft.com/office/drawing/2014/main" id="{1DD2C3D9-FDEE-D745-9348-65846DFC8F0E}"/>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a:extLst>
              <a:ext uri="{FF2B5EF4-FFF2-40B4-BE49-F238E27FC236}">
                <a16:creationId xmlns:a16="http://schemas.microsoft.com/office/drawing/2014/main" id="{DC4C1419-72E4-9B43-AC54-A283235C333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a:extLst>
              <a:ext uri="{FF2B5EF4-FFF2-40B4-BE49-F238E27FC236}">
                <a16:creationId xmlns:a16="http://schemas.microsoft.com/office/drawing/2014/main" id="{FEE6D588-747F-3147-8CF1-4C5232D5EA4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a:extLst>
              <a:ext uri="{FF2B5EF4-FFF2-40B4-BE49-F238E27FC236}">
                <a16:creationId xmlns:a16="http://schemas.microsoft.com/office/drawing/2014/main" id="{8BF69C24-C59E-494C-8EF9-88EB606F3CDB}"/>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a:extLst>
              <a:ext uri="{FF2B5EF4-FFF2-40B4-BE49-F238E27FC236}">
                <a16:creationId xmlns:a16="http://schemas.microsoft.com/office/drawing/2014/main" id="{D5FD4BD2-C72E-5D48-825F-0713A151939D}"/>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a:extLst>
              <a:ext uri="{FF2B5EF4-FFF2-40B4-BE49-F238E27FC236}">
                <a16:creationId xmlns:a16="http://schemas.microsoft.com/office/drawing/2014/main" id="{F2CBCD7B-3EAB-4249-91F0-275C01CEB880}"/>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a:extLst>
              <a:ext uri="{FF2B5EF4-FFF2-40B4-BE49-F238E27FC236}">
                <a16:creationId xmlns:a16="http://schemas.microsoft.com/office/drawing/2014/main" id="{79D9C59F-DC57-994C-9F58-BA7486B7DB9B}"/>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a:extLst>
              <a:ext uri="{FF2B5EF4-FFF2-40B4-BE49-F238E27FC236}">
                <a16:creationId xmlns:a16="http://schemas.microsoft.com/office/drawing/2014/main" id="{8BE67655-B39A-9A47-B17A-940C487C404A}"/>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a:extLst>
              <a:ext uri="{FF2B5EF4-FFF2-40B4-BE49-F238E27FC236}">
                <a16:creationId xmlns:a16="http://schemas.microsoft.com/office/drawing/2014/main" id="{03594EFE-8B7D-2B4C-92A4-FF5ED5974739}"/>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a:extLst>
              <a:ext uri="{FF2B5EF4-FFF2-40B4-BE49-F238E27FC236}">
                <a16:creationId xmlns:a16="http://schemas.microsoft.com/office/drawing/2014/main" id="{0E0BD02A-26CF-AA40-AAC4-0E63977CD1B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35" name="Rectangle 24">
            <a:extLst>
              <a:ext uri="{FF2B5EF4-FFF2-40B4-BE49-F238E27FC236}">
                <a16:creationId xmlns:a16="http://schemas.microsoft.com/office/drawing/2014/main" id="{6EB727FC-2DD7-2341-B39D-0F6012D14A01}"/>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36" name="Rectangle 25">
            <a:extLst>
              <a:ext uri="{FF2B5EF4-FFF2-40B4-BE49-F238E27FC236}">
                <a16:creationId xmlns:a16="http://schemas.microsoft.com/office/drawing/2014/main" id="{D8513421-3764-9547-AD81-33828A779F3B}"/>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37" name="Rectangle 26">
            <a:extLst>
              <a:ext uri="{FF2B5EF4-FFF2-40B4-BE49-F238E27FC236}">
                <a16:creationId xmlns:a16="http://schemas.microsoft.com/office/drawing/2014/main" id="{F4EA4023-3ACA-BE4B-8887-5849C36956A4}"/>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203" name="Rectangle 27">
            <a:extLst>
              <a:ext uri="{FF2B5EF4-FFF2-40B4-BE49-F238E27FC236}">
                <a16:creationId xmlns:a16="http://schemas.microsoft.com/office/drawing/2014/main" id="{011985C2-5062-5648-871A-BB1C38A6056A}"/>
              </a:ext>
            </a:extLst>
          </p:cNvPr>
          <p:cNvSpPr>
            <a:spLocks noChangeArrowheads="1"/>
          </p:cNvSpPr>
          <p:nvPr/>
        </p:nvSpPr>
        <p:spPr bwMode="auto">
          <a:xfrm>
            <a:off x="3228975" y="1836738"/>
            <a:ext cx="2820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90139" name="Line 28">
            <a:extLst>
              <a:ext uri="{FF2B5EF4-FFF2-40B4-BE49-F238E27FC236}">
                <a16:creationId xmlns:a16="http://schemas.microsoft.com/office/drawing/2014/main" id="{028C6873-7943-9845-B942-B6D93EF99B81}"/>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5" name="Rectangle 29">
            <a:extLst>
              <a:ext uri="{FF2B5EF4-FFF2-40B4-BE49-F238E27FC236}">
                <a16:creationId xmlns:a16="http://schemas.microsoft.com/office/drawing/2014/main" id="{E9DE1FEE-EAA4-E941-916A-62213D65FC05}"/>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2206" name="Line 30">
            <a:extLst>
              <a:ext uri="{FF2B5EF4-FFF2-40B4-BE49-F238E27FC236}">
                <a16:creationId xmlns:a16="http://schemas.microsoft.com/office/drawing/2014/main" id="{487A4460-3E7D-554A-9AA9-8D2DA03E1AF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0142" name="Line 31">
            <a:extLst>
              <a:ext uri="{FF2B5EF4-FFF2-40B4-BE49-F238E27FC236}">
                <a16:creationId xmlns:a16="http://schemas.microsoft.com/office/drawing/2014/main" id="{AAEA1515-2DA4-104B-859E-786D02A93671}"/>
              </a:ext>
            </a:extLst>
          </p:cNvPr>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a:extLst>
              <a:ext uri="{FF2B5EF4-FFF2-40B4-BE49-F238E27FC236}">
                <a16:creationId xmlns:a16="http://schemas.microsoft.com/office/drawing/2014/main" id="{E9AEABC4-C049-5C4D-A837-AEBE994F26DA}"/>
              </a:ext>
            </a:extLst>
          </p:cNvPr>
          <p:cNvSpPr>
            <a:spLocks noChangeArrowheads="1"/>
          </p:cNvSpPr>
          <p:nvPr/>
        </p:nvSpPr>
        <p:spPr bwMode="auto">
          <a:xfrm>
            <a:off x="2949575" y="3470275"/>
            <a:ext cx="3362325" cy="820738"/>
          </a:xfrm>
          <a:prstGeom prst="rect">
            <a:avLst/>
          </a:prstGeom>
          <a:noFill/>
          <a:ln w="12700">
            <a:noFill/>
            <a:miter lim="800000"/>
            <a:headEnd/>
            <a:tailEnd/>
          </a:ln>
          <a:effectLst/>
        </p:spPr>
        <p:txBody>
          <a:bodyPr wrap="none" lIns="90487" tIns="44450" rIns="90487" bIns="44450">
            <a:spAutoFit/>
          </a:bodyPr>
          <a:lstStyle/>
          <a:p>
            <a:pPr>
              <a:defRPr/>
            </a:pPr>
            <a:r>
              <a:rPr lang="en-US" altLang="ko-KR" sz="4800" b="1" i="1">
                <a:solidFill>
                  <a:srgbClr val="20E8FA"/>
                </a:solidFill>
                <a:effectLst>
                  <a:outerShdw blurRad="38100" dist="38100" dir="2700000" algn="tl">
                    <a:srgbClr val="000000"/>
                  </a:outerShdw>
                </a:effectLst>
                <a:latin typeface="Times" charset="0"/>
                <a:ea typeface="Gulim" charset="0"/>
                <a:cs typeface="Gulim" charset="0"/>
              </a:rPr>
              <a:t>NABI-NABI</a:t>
            </a:r>
            <a:endParaRPr lang="en-US" altLang="ko-KR" sz="4800" b="1" i="1">
              <a:solidFill>
                <a:schemeClr val="accent1"/>
              </a:solidFill>
              <a:effectLst>
                <a:outerShdw blurRad="38100" dist="38100" dir="2700000" algn="tl">
                  <a:srgbClr val="000000"/>
                </a:outerShdw>
              </a:effectLst>
              <a:latin typeface="Times" charset="0"/>
              <a:ea typeface="Gulim" charset="0"/>
              <a:cs typeface="Gulim" charset="0"/>
            </a:endParaRPr>
          </a:p>
        </p:txBody>
      </p:sp>
      <p:sp>
        <p:nvSpPr>
          <p:cNvPr id="562209" name="Text Box 33">
            <a:extLst>
              <a:ext uri="{FF2B5EF4-FFF2-40B4-BE49-F238E27FC236}">
                <a16:creationId xmlns:a16="http://schemas.microsoft.com/office/drawing/2014/main" id="{7DE09F24-BB00-7740-93C8-7D3B2B395858}"/>
              </a:ext>
            </a:extLst>
          </p:cNvPr>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YESAYA</a:t>
            </a:r>
          </a:p>
        </p:txBody>
      </p:sp>
      <p:sp>
        <p:nvSpPr>
          <p:cNvPr id="562210" name="Text Box 34">
            <a:extLst>
              <a:ext uri="{FF2B5EF4-FFF2-40B4-BE49-F238E27FC236}">
                <a16:creationId xmlns:a16="http://schemas.microsoft.com/office/drawing/2014/main" id="{0551B837-93C7-C448-A9A0-7CEF8521991D}"/>
              </a:ext>
            </a:extLst>
          </p:cNvPr>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YEREMIA</a:t>
            </a:r>
          </a:p>
        </p:txBody>
      </p:sp>
      <p:sp>
        <p:nvSpPr>
          <p:cNvPr id="562211" name="Text Box 35">
            <a:extLst>
              <a:ext uri="{FF2B5EF4-FFF2-40B4-BE49-F238E27FC236}">
                <a16:creationId xmlns:a16="http://schemas.microsoft.com/office/drawing/2014/main" id="{93C223C6-0963-C74D-A369-2917FCA39921}"/>
              </a:ext>
            </a:extLst>
          </p:cNvPr>
          <p:cNvSpPr txBox="1">
            <a:spLocks noChangeArrowheads="1"/>
          </p:cNvSpPr>
          <p:nvPr/>
        </p:nvSpPr>
        <p:spPr bwMode="auto">
          <a:xfrm>
            <a:off x="3670300" y="14573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DANIEL</a:t>
            </a:r>
          </a:p>
        </p:txBody>
      </p:sp>
      <p:sp>
        <p:nvSpPr>
          <p:cNvPr id="562212" name="Text Box 36">
            <a:extLst>
              <a:ext uri="{FF2B5EF4-FFF2-40B4-BE49-F238E27FC236}">
                <a16:creationId xmlns:a16="http://schemas.microsoft.com/office/drawing/2014/main" id="{10826833-01B2-1A41-9F5B-C88860CE9BEF}"/>
              </a:ext>
            </a:extLst>
          </p:cNvPr>
          <p:cNvSpPr txBox="1">
            <a:spLocks noChangeArrowheads="1"/>
          </p:cNvSpPr>
          <p:nvPr/>
        </p:nvSpPr>
        <p:spPr bwMode="auto">
          <a:xfrm>
            <a:off x="5903913" y="9906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YEHEZKIEL</a:t>
            </a:r>
          </a:p>
        </p:txBody>
      </p:sp>
      <p:sp>
        <p:nvSpPr>
          <p:cNvPr id="562213" name="Text Box 37">
            <a:extLst>
              <a:ext uri="{FF2B5EF4-FFF2-40B4-BE49-F238E27FC236}">
                <a16:creationId xmlns:a16="http://schemas.microsoft.com/office/drawing/2014/main" id="{C074E90E-C215-9F47-B594-60092A0ABBF5}"/>
              </a:ext>
            </a:extLst>
          </p:cNvPr>
          <p:cNvSpPr txBox="1">
            <a:spLocks noChangeArrowheads="1"/>
          </p:cNvSpPr>
          <p:nvPr/>
        </p:nvSpPr>
        <p:spPr bwMode="auto">
          <a:xfrm>
            <a:off x="4572000" y="49101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HOSEA</a:t>
            </a:r>
          </a:p>
        </p:txBody>
      </p:sp>
      <p:sp>
        <p:nvSpPr>
          <p:cNvPr id="562214" name="Text Box 38">
            <a:extLst>
              <a:ext uri="{FF2B5EF4-FFF2-40B4-BE49-F238E27FC236}">
                <a16:creationId xmlns:a16="http://schemas.microsoft.com/office/drawing/2014/main" id="{F467F5F2-5B0B-E645-B92C-263D5733F486}"/>
              </a:ext>
            </a:extLst>
          </p:cNvPr>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YOEL</a:t>
            </a:r>
          </a:p>
        </p:txBody>
      </p:sp>
      <p:sp>
        <p:nvSpPr>
          <p:cNvPr id="562215" name="Text Box 39">
            <a:extLst>
              <a:ext uri="{FF2B5EF4-FFF2-40B4-BE49-F238E27FC236}">
                <a16:creationId xmlns:a16="http://schemas.microsoft.com/office/drawing/2014/main" id="{2B2E7380-3B62-7E45-A189-8B44427815A3}"/>
              </a:ext>
            </a:extLst>
          </p:cNvPr>
          <p:cNvSpPr txBox="1">
            <a:spLocks noChangeArrowheads="1"/>
          </p:cNvSpPr>
          <p:nvPr/>
        </p:nvSpPr>
        <p:spPr bwMode="auto">
          <a:xfrm>
            <a:off x="6883400" y="28416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AMOS</a:t>
            </a:r>
          </a:p>
        </p:txBody>
      </p:sp>
      <p:sp>
        <p:nvSpPr>
          <p:cNvPr id="562216" name="Text Box 40">
            <a:extLst>
              <a:ext uri="{FF2B5EF4-FFF2-40B4-BE49-F238E27FC236}">
                <a16:creationId xmlns:a16="http://schemas.microsoft.com/office/drawing/2014/main" id="{4EAE528A-7A75-EF48-A010-6FD57D3F378D}"/>
              </a:ext>
            </a:extLst>
          </p:cNvPr>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OBAJA</a:t>
            </a:r>
          </a:p>
        </p:txBody>
      </p:sp>
      <p:sp>
        <p:nvSpPr>
          <p:cNvPr id="562217" name="Text Box 41">
            <a:extLst>
              <a:ext uri="{FF2B5EF4-FFF2-40B4-BE49-F238E27FC236}">
                <a16:creationId xmlns:a16="http://schemas.microsoft.com/office/drawing/2014/main" id="{3BFED9B9-3329-5143-8D5C-FDC16DB3B48A}"/>
              </a:ext>
            </a:extLst>
          </p:cNvPr>
          <p:cNvSpPr txBox="1">
            <a:spLocks noChangeArrowheads="1"/>
          </p:cNvSpPr>
          <p:nvPr/>
        </p:nvSpPr>
        <p:spPr bwMode="auto">
          <a:xfrm>
            <a:off x="4572000" y="503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YUNUS</a:t>
            </a:r>
          </a:p>
        </p:txBody>
      </p:sp>
      <p:sp>
        <p:nvSpPr>
          <p:cNvPr id="562218" name="Text Box 42">
            <a:extLst>
              <a:ext uri="{FF2B5EF4-FFF2-40B4-BE49-F238E27FC236}">
                <a16:creationId xmlns:a16="http://schemas.microsoft.com/office/drawing/2014/main" id="{90E1D26C-3C27-C240-B575-C73D62B3B2E6}"/>
              </a:ext>
            </a:extLst>
          </p:cNvPr>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MIKHA</a:t>
            </a:r>
          </a:p>
        </p:txBody>
      </p:sp>
      <p:sp>
        <p:nvSpPr>
          <p:cNvPr id="562219" name="Text Box 43">
            <a:extLst>
              <a:ext uri="{FF2B5EF4-FFF2-40B4-BE49-F238E27FC236}">
                <a16:creationId xmlns:a16="http://schemas.microsoft.com/office/drawing/2014/main" id="{099F0A17-F7ED-1740-90BD-A025F6FA0EEF}"/>
              </a:ext>
            </a:extLst>
          </p:cNvPr>
          <p:cNvSpPr txBox="1">
            <a:spLocks noChangeArrowheads="1"/>
          </p:cNvSpPr>
          <p:nvPr/>
        </p:nvSpPr>
        <p:spPr bwMode="auto">
          <a:xfrm>
            <a:off x="2976563" y="56229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NAHUM</a:t>
            </a:r>
          </a:p>
        </p:txBody>
      </p:sp>
      <p:sp>
        <p:nvSpPr>
          <p:cNvPr id="562220" name="Text Box 44">
            <a:extLst>
              <a:ext uri="{FF2B5EF4-FFF2-40B4-BE49-F238E27FC236}">
                <a16:creationId xmlns:a16="http://schemas.microsoft.com/office/drawing/2014/main" id="{562A0DEA-4502-D14C-B16A-CEBD0F40037E}"/>
              </a:ext>
            </a:extLst>
          </p:cNvPr>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HABAKUK</a:t>
            </a:r>
          </a:p>
        </p:txBody>
      </p:sp>
      <p:sp>
        <p:nvSpPr>
          <p:cNvPr id="562221" name="Text Box 45">
            <a:extLst>
              <a:ext uri="{FF2B5EF4-FFF2-40B4-BE49-F238E27FC236}">
                <a16:creationId xmlns:a16="http://schemas.microsoft.com/office/drawing/2014/main" id="{707ABF4B-DFC2-7B43-9DB4-F5EA8C60AFE3}"/>
              </a:ext>
            </a:extLst>
          </p:cNvPr>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ZEFANYA</a:t>
            </a:r>
          </a:p>
        </p:txBody>
      </p:sp>
      <p:sp>
        <p:nvSpPr>
          <p:cNvPr id="562222" name="Text Box 46">
            <a:extLst>
              <a:ext uri="{FF2B5EF4-FFF2-40B4-BE49-F238E27FC236}">
                <a16:creationId xmlns:a16="http://schemas.microsoft.com/office/drawing/2014/main" id="{61C88F5A-9284-BE49-8B52-DC812B941E7F}"/>
              </a:ext>
            </a:extLst>
          </p:cNvPr>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HAGAI</a:t>
            </a:r>
          </a:p>
        </p:txBody>
      </p:sp>
      <p:sp>
        <p:nvSpPr>
          <p:cNvPr id="562223" name="Text Box 47">
            <a:extLst>
              <a:ext uri="{FF2B5EF4-FFF2-40B4-BE49-F238E27FC236}">
                <a16:creationId xmlns:a16="http://schemas.microsoft.com/office/drawing/2014/main" id="{6A55B5A7-9682-B94B-97E1-72FBBF1C682F}"/>
              </a:ext>
            </a:extLst>
          </p:cNvPr>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ZAKHARIA</a:t>
            </a:r>
          </a:p>
        </p:txBody>
      </p:sp>
      <p:sp>
        <p:nvSpPr>
          <p:cNvPr id="562224" name="Text Box 48">
            <a:extLst>
              <a:ext uri="{FF2B5EF4-FFF2-40B4-BE49-F238E27FC236}">
                <a16:creationId xmlns:a16="http://schemas.microsoft.com/office/drawing/2014/main" id="{7791691C-F647-7A4B-8FC5-C7A46CD470CE}"/>
              </a:ext>
            </a:extLst>
          </p:cNvPr>
          <p:cNvSpPr txBox="1">
            <a:spLocks noChangeArrowheads="1"/>
          </p:cNvSpPr>
          <p:nvPr/>
        </p:nvSpPr>
        <p:spPr bwMode="auto">
          <a:xfrm>
            <a:off x="6392863" y="5927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MALEAKHI</a:t>
            </a:r>
          </a:p>
        </p:txBody>
      </p:sp>
      <p:sp>
        <p:nvSpPr>
          <p:cNvPr id="562225" name="Text Box 49">
            <a:extLst>
              <a:ext uri="{FF2B5EF4-FFF2-40B4-BE49-F238E27FC236}">
                <a16:creationId xmlns:a16="http://schemas.microsoft.com/office/drawing/2014/main" id="{83F39FCA-9397-1248-BE21-FA6BA4F4AF60}"/>
              </a:ext>
            </a:extLst>
          </p:cNvPr>
          <p:cNvSpPr txBox="1">
            <a:spLocks noChangeArrowheads="1"/>
          </p:cNvSpPr>
          <p:nvPr/>
        </p:nvSpPr>
        <p:spPr bwMode="auto">
          <a:xfrm>
            <a:off x="6196013" y="51593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ELIA</a:t>
            </a:r>
          </a:p>
        </p:txBody>
      </p:sp>
      <p:sp>
        <p:nvSpPr>
          <p:cNvPr id="562226" name="Text Box 50">
            <a:extLst>
              <a:ext uri="{FF2B5EF4-FFF2-40B4-BE49-F238E27FC236}">
                <a16:creationId xmlns:a16="http://schemas.microsoft.com/office/drawing/2014/main" id="{85B1C643-37FF-184D-A44C-1948021D7AE5}"/>
              </a:ext>
            </a:extLst>
          </p:cNvPr>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ELISA</a:t>
            </a:r>
          </a:p>
        </p:txBody>
      </p:sp>
      <p:sp>
        <p:nvSpPr>
          <p:cNvPr id="562227" name="Text Box 51">
            <a:extLst>
              <a:ext uri="{FF2B5EF4-FFF2-40B4-BE49-F238E27FC236}">
                <a16:creationId xmlns:a16="http://schemas.microsoft.com/office/drawing/2014/main" id="{EEFBAF29-D819-4D44-8521-D1F1A83B5097}"/>
              </a:ext>
            </a:extLst>
          </p:cNvPr>
          <p:cNvSpPr txBox="1">
            <a:spLocks noChangeArrowheads="1"/>
          </p:cNvSpPr>
          <p:nvPr/>
        </p:nvSpPr>
        <p:spPr bwMode="auto">
          <a:xfrm>
            <a:off x="1778000" y="-12700"/>
            <a:ext cx="22304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Yesaya - Maleakhi</a:t>
            </a:r>
          </a:p>
        </p:txBody>
      </p:sp>
      <p:sp>
        <p:nvSpPr>
          <p:cNvPr id="562266" name="Rectangle 90">
            <a:extLst>
              <a:ext uri="{FF2B5EF4-FFF2-40B4-BE49-F238E27FC236}">
                <a16:creationId xmlns:a16="http://schemas.microsoft.com/office/drawing/2014/main" id="{79EB9F38-849D-1F48-B3F5-D1B704B64B89}"/>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42</a:t>
            </a:r>
          </a:p>
        </p:txBody>
      </p:sp>
      <p:sp>
        <p:nvSpPr>
          <p:cNvPr id="90164" name="Text Box 91">
            <a:extLst>
              <a:ext uri="{FF2B5EF4-FFF2-40B4-BE49-F238E27FC236}">
                <a16:creationId xmlns:a16="http://schemas.microsoft.com/office/drawing/2014/main" id="{9BB53BB6-4B9D-FB42-B47D-1789DF399B4E}"/>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90165" name="Group 92">
            <a:extLst>
              <a:ext uri="{FF2B5EF4-FFF2-40B4-BE49-F238E27FC236}">
                <a16:creationId xmlns:a16="http://schemas.microsoft.com/office/drawing/2014/main" id="{9E4D61ED-EE78-624F-A7A5-338BAF92776D}"/>
              </a:ext>
            </a:extLst>
          </p:cNvPr>
          <p:cNvGrpSpPr>
            <a:grpSpLocks/>
          </p:cNvGrpSpPr>
          <p:nvPr/>
        </p:nvGrpSpPr>
        <p:grpSpPr bwMode="auto">
          <a:xfrm>
            <a:off x="7951788" y="3436938"/>
            <a:ext cx="1168400" cy="1843087"/>
            <a:chOff x="5009" y="2165"/>
            <a:chExt cx="736" cy="1161"/>
          </a:xfrm>
        </p:grpSpPr>
        <p:sp>
          <p:nvSpPr>
            <p:cNvPr id="90166" name="Freeform 93">
              <a:extLst>
                <a:ext uri="{FF2B5EF4-FFF2-40B4-BE49-F238E27FC236}">
                  <a16:creationId xmlns:a16="http://schemas.microsoft.com/office/drawing/2014/main" id="{73AF5CDD-2870-8F43-A2C5-471883CCF05D}"/>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67" name="AutoShape 94">
              <a:extLst>
                <a:ext uri="{FF2B5EF4-FFF2-40B4-BE49-F238E27FC236}">
                  <a16:creationId xmlns:a16="http://schemas.microsoft.com/office/drawing/2014/main" id="{A96DF4B5-E4FA-E146-A0F2-BA4218FB405B}"/>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68" name="Rectangle 95">
              <a:extLst>
                <a:ext uri="{FF2B5EF4-FFF2-40B4-BE49-F238E27FC236}">
                  <a16:creationId xmlns:a16="http://schemas.microsoft.com/office/drawing/2014/main" id="{879C5C68-B485-264E-9791-B60D9925877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69" name="Line 96">
              <a:extLst>
                <a:ext uri="{FF2B5EF4-FFF2-40B4-BE49-F238E27FC236}">
                  <a16:creationId xmlns:a16="http://schemas.microsoft.com/office/drawing/2014/main" id="{98471992-365C-9447-BDA3-989AD0F9E57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0" name="Rectangle 97">
              <a:extLst>
                <a:ext uri="{FF2B5EF4-FFF2-40B4-BE49-F238E27FC236}">
                  <a16:creationId xmlns:a16="http://schemas.microsoft.com/office/drawing/2014/main" id="{C6C69093-C460-3640-BEBF-2E7B5FC8F9B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71" name="Rectangle 98">
              <a:extLst>
                <a:ext uri="{FF2B5EF4-FFF2-40B4-BE49-F238E27FC236}">
                  <a16:creationId xmlns:a16="http://schemas.microsoft.com/office/drawing/2014/main" id="{3A5DC247-62E9-1A42-80A6-0E60AD82326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72" name="Line 99">
              <a:extLst>
                <a:ext uri="{FF2B5EF4-FFF2-40B4-BE49-F238E27FC236}">
                  <a16:creationId xmlns:a16="http://schemas.microsoft.com/office/drawing/2014/main" id="{6C55EFAF-69A9-FB4F-94C2-7A9997E8DE90}"/>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3" name="Line 100">
              <a:extLst>
                <a:ext uri="{FF2B5EF4-FFF2-40B4-BE49-F238E27FC236}">
                  <a16:creationId xmlns:a16="http://schemas.microsoft.com/office/drawing/2014/main" id="{2680C172-6073-2E49-AEE7-B32E784394D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4" name="Line 101">
              <a:extLst>
                <a:ext uri="{FF2B5EF4-FFF2-40B4-BE49-F238E27FC236}">
                  <a16:creationId xmlns:a16="http://schemas.microsoft.com/office/drawing/2014/main" id="{423BFAF8-09E7-C44F-B514-8A7888344BD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5" name="Line 102">
              <a:extLst>
                <a:ext uri="{FF2B5EF4-FFF2-40B4-BE49-F238E27FC236}">
                  <a16:creationId xmlns:a16="http://schemas.microsoft.com/office/drawing/2014/main" id="{1CC15BBF-C042-1A49-986C-38A1130A255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6" name="Line 103">
              <a:extLst>
                <a:ext uri="{FF2B5EF4-FFF2-40B4-BE49-F238E27FC236}">
                  <a16:creationId xmlns:a16="http://schemas.microsoft.com/office/drawing/2014/main" id="{FA7BD076-8945-C743-8AAE-CC899F19E5C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7" name="Line 104">
              <a:extLst>
                <a:ext uri="{FF2B5EF4-FFF2-40B4-BE49-F238E27FC236}">
                  <a16:creationId xmlns:a16="http://schemas.microsoft.com/office/drawing/2014/main" id="{6A55248A-2651-6941-833E-1828DE36AEC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8" name="Line 105">
              <a:extLst>
                <a:ext uri="{FF2B5EF4-FFF2-40B4-BE49-F238E27FC236}">
                  <a16:creationId xmlns:a16="http://schemas.microsoft.com/office/drawing/2014/main" id="{26107907-BA61-DF45-BF3D-F9E159FB005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9" name="Line 106">
              <a:extLst>
                <a:ext uri="{FF2B5EF4-FFF2-40B4-BE49-F238E27FC236}">
                  <a16:creationId xmlns:a16="http://schemas.microsoft.com/office/drawing/2014/main" id="{9DFB82E8-74AD-4A47-BBA9-78BC90B3156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0" name="Line 107">
              <a:extLst>
                <a:ext uri="{FF2B5EF4-FFF2-40B4-BE49-F238E27FC236}">
                  <a16:creationId xmlns:a16="http://schemas.microsoft.com/office/drawing/2014/main" id="{672AF586-01D0-804C-B3E3-49C4D92CF35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1" name="Line 108">
              <a:extLst>
                <a:ext uri="{FF2B5EF4-FFF2-40B4-BE49-F238E27FC236}">
                  <a16:creationId xmlns:a16="http://schemas.microsoft.com/office/drawing/2014/main" id="{3E2DA424-704D-D74E-9E9B-C9DDE5023A0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2" name="Rectangle 109">
              <a:extLst>
                <a:ext uri="{FF2B5EF4-FFF2-40B4-BE49-F238E27FC236}">
                  <a16:creationId xmlns:a16="http://schemas.microsoft.com/office/drawing/2014/main" id="{A6D21450-F14E-E84D-B39A-162BFDDCF20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0183" name="Rectangle 110">
              <a:extLst>
                <a:ext uri="{FF2B5EF4-FFF2-40B4-BE49-F238E27FC236}">
                  <a16:creationId xmlns:a16="http://schemas.microsoft.com/office/drawing/2014/main" id="{82D16156-8963-7A4D-99C3-C761BF5CC289}"/>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62287" name="Rectangle 111">
              <a:extLst>
                <a:ext uri="{FF2B5EF4-FFF2-40B4-BE49-F238E27FC236}">
                  <a16:creationId xmlns:a16="http://schemas.microsoft.com/office/drawing/2014/main" id="{75FEDB8C-F1BA-1E49-A0A3-0CC83D850008}"/>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0185" name="Rectangle 112">
              <a:extLst>
                <a:ext uri="{FF2B5EF4-FFF2-40B4-BE49-F238E27FC236}">
                  <a16:creationId xmlns:a16="http://schemas.microsoft.com/office/drawing/2014/main" id="{D4271935-3D1F-334E-882E-69CF8EE22EE9}"/>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0186" name="Group 113">
              <a:extLst>
                <a:ext uri="{FF2B5EF4-FFF2-40B4-BE49-F238E27FC236}">
                  <a16:creationId xmlns:a16="http://schemas.microsoft.com/office/drawing/2014/main" id="{BA063B4B-51D8-2748-AFD5-A44C1AD948F1}"/>
                </a:ext>
              </a:extLst>
            </p:cNvPr>
            <p:cNvGrpSpPr>
              <a:grpSpLocks/>
            </p:cNvGrpSpPr>
            <p:nvPr/>
          </p:nvGrpSpPr>
          <p:grpSpPr bwMode="auto">
            <a:xfrm>
              <a:off x="5078" y="2601"/>
              <a:ext cx="587" cy="238"/>
              <a:chOff x="5078" y="2615"/>
              <a:chExt cx="587" cy="238"/>
            </a:xfrm>
          </p:grpSpPr>
          <p:sp>
            <p:nvSpPr>
              <p:cNvPr id="90187" name="Rectangle 114">
                <a:extLst>
                  <a:ext uri="{FF2B5EF4-FFF2-40B4-BE49-F238E27FC236}">
                    <a16:creationId xmlns:a16="http://schemas.microsoft.com/office/drawing/2014/main" id="{928FD730-9356-2A4F-A13A-2A2CD4404F29}"/>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0188" name="Rectangle 115">
                <a:extLst>
                  <a:ext uri="{FF2B5EF4-FFF2-40B4-BE49-F238E27FC236}">
                    <a16:creationId xmlns:a16="http://schemas.microsoft.com/office/drawing/2014/main" id="{9E80A934-3B72-6C4C-9BCC-3109E7ED10C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90189" name="Rectangle 116">
                <a:extLst>
                  <a:ext uri="{FF2B5EF4-FFF2-40B4-BE49-F238E27FC236}">
                    <a16:creationId xmlns:a16="http://schemas.microsoft.com/office/drawing/2014/main" id="{1899DDA1-7428-C242-903F-93A268C1D57F}"/>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6" name="Group 113">
            <a:extLst>
              <a:ext uri="{FF2B5EF4-FFF2-40B4-BE49-F238E27FC236}">
                <a16:creationId xmlns:a16="http://schemas.microsoft.com/office/drawing/2014/main" id="{3C4F331F-8FBD-494F-93EF-AA51F9CE160D}"/>
              </a:ext>
            </a:extLst>
          </p:cNvPr>
          <p:cNvGrpSpPr>
            <a:grpSpLocks/>
          </p:cNvGrpSpPr>
          <p:nvPr/>
        </p:nvGrpSpPr>
        <p:grpSpPr bwMode="auto">
          <a:xfrm>
            <a:off x="6289985" y="1290059"/>
            <a:ext cx="919814" cy="1010116"/>
            <a:chOff x="1557" y="1007"/>
            <a:chExt cx="2105" cy="1949"/>
          </a:xfrm>
        </p:grpSpPr>
        <p:grpSp>
          <p:nvGrpSpPr>
            <p:cNvPr id="97" name="Group 115">
              <a:extLst>
                <a:ext uri="{FF2B5EF4-FFF2-40B4-BE49-F238E27FC236}">
                  <a16:creationId xmlns:a16="http://schemas.microsoft.com/office/drawing/2014/main" id="{A0E36875-A860-1843-AE59-348C3053D87C}"/>
                </a:ext>
              </a:extLst>
            </p:cNvPr>
            <p:cNvGrpSpPr>
              <a:grpSpLocks/>
            </p:cNvGrpSpPr>
            <p:nvPr/>
          </p:nvGrpSpPr>
          <p:grpSpPr bwMode="auto">
            <a:xfrm>
              <a:off x="1557" y="1209"/>
              <a:ext cx="2105" cy="1421"/>
              <a:chOff x="578" y="2316"/>
              <a:chExt cx="2105" cy="1421"/>
            </a:xfrm>
          </p:grpSpPr>
          <p:sp>
            <p:nvSpPr>
              <p:cNvPr id="103" name="Freeform 116" descr="Cork">
                <a:extLst>
                  <a:ext uri="{FF2B5EF4-FFF2-40B4-BE49-F238E27FC236}">
                    <a16:creationId xmlns:a16="http://schemas.microsoft.com/office/drawing/2014/main" id="{1269F2CF-D7AE-3443-A3AC-3E9158F3C199}"/>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4" name="Freeform 117" descr="Cork">
                <a:extLst>
                  <a:ext uri="{FF2B5EF4-FFF2-40B4-BE49-F238E27FC236}">
                    <a16:creationId xmlns:a16="http://schemas.microsoft.com/office/drawing/2014/main" id="{F2DA2F50-56F4-D040-8C4E-185FF82ED2F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8" name="Freeform 119">
              <a:extLst>
                <a:ext uri="{FF2B5EF4-FFF2-40B4-BE49-F238E27FC236}">
                  <a16:creationId xmlns:a16="http://schemas.microsoft.com/office/drawing/2014/main" id="{EBBF1A17-6A84-8A4B-9D8B-F40B87F94C0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0">
              <a:extLst>
                <a:ext uri="{FF2B5EF4-FFF2-40B4-BE49-F238E27FC236}">
                  <a16:creationId xmlns:a16="http://schemas.microsoft.com/office/drawing/2014/main" id="{28E86562-7DA7-F243-B1ED-BE54D46C18B8}"/>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1">
              <a:extLst>
                <a:ext uri="{FF2B5EF4-FFF2-40B4-BE49-F238E27FC236}">
                  <a16:creationId xmlns:a16="http://schemas.microsoft.com/office/drawing/2014/main" id="{10FDD24D-2A4F-7A46-A5EB-3C7E5E5C873F}"/>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 name="Freeform 122">
              <a:extLst>
                <a:ext uri="{FF2B5EF4-FFF2-40B4-BE49-F238E27FC236}">
                  <a16:creationId xmlns:a16="http://schemas.microsoft.com/office/drawing/2014/main" id="{919CC40C-136C-9D4D-9594-43E3657EC29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 name="Freeform 123">
              <a:extLst>
                <a:ext uri="{FF2B5EF4-FFF2-40B4-BE49-F238E27FC236}">
                  <a16:creationId xmlns:a16="http://schemas.microsoft.com/office/drawing/2014/main" id="{679C74AF-ACE3-4745-A8CC-829779B2857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5" name="Group 113">
            <a:extLst>
              <a:ext uri="{FF2B5EF4-FFF2-40B4-BE49-F238E27FC236}">
                <a16:creationId xmlns:a16="http://schemas.microsoft.com/office/drawing/2014/main" id="{18E5B9F0-01A4-DF43-ADDA-F2586AA33B5A}"/>
              </a:ext>
            </a:extLst>
          </p:cNvPr>
          <p:cNvGrpSpPr>
            <a:grpSpLocks/>
          </p:cNvGrpSpPr>
          <p:nvPr/>
        </p:nvGrpSpPr>
        <p:grpSpPr bwMode="auto">
          <a:xfrm>
            <a:off x="6289985" y="3307772"/>
            <a:ext cx="919814" cy="1010116"/>
            <a:chOff x="1557" y="1007"/>
            <a:chExt cx="2105" cy="1949"/>
          </a:xfrm>
        </p:grpSpPr>
        <p:grpSp>
          <p:nvGrpSpPr>
            <p:cNvPr id="106" name="Group 115">
              <a:extLst>
                <a:ext uri="{FF2B5EF4-FFF2-40B4-BE49-F238E27FC236}">
                  <a16:creationId xmlns:a16="http://schemas.microsoft.com/office/drawing/2014/main" id="{E60527EA-EB7E-114E-B5F2-61DEC0C52361}"/>
                </a:ext>
              </a:extLst>
            </p:cNvPr>
            <p:cNvGrpSpPr>
              <a:grpSpLocks/>
            </p:cNvGrpSpPr>
            <p:nvPr/>
          </p:nvGrpSpPr>
          <p:grpSpPr bwMode="auto">
            <a:xfrm>
              <a:off x="1557" y="1209"/>
              <a:ext cx="2105" cy="1421"/>
              <a:chOff x="578" y="2316"/>
              <a:chExt cx="2105" cy="1421"/>
            </a:xfrm>
          </p:grpSpPr>
          <p:sp>
            <p:nvSpPr>
              <p:cNvPr id="112" name="Freeform 116" descr="Cork">
                <a:extLst>
                  <a:ext uri="{FF2B5EF4-FFF2-40B4-BE49-F238E27FC236}">
                    <a16:creationId xmlns:a16="http://schemas.microsoft.com/office/drawing/2014/main" id="{8C9369D5-BC40-194E-A4FC-BC7477BE682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 name="Freeform 117" descr="Cork">
                <a:extLst>
                  <a:ext uri="{FF2B5EF4-FFF2-40B4-BE49-F238E27FC236}">
                    <a16:creationId xmlns:a16="http://schemas.microsoft.com/office/drawing/2014/main" id="{F698DFFB-D326-A440-B445-E3F1395FE96E}"/>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7" name="Freeform 119">
              <a:extLst>
                <a:ext uri="{FF2B5EF4-FFF2-40B4-BE49-F238E27FC236}">
                  <a16:creationId xmlns:a16="http://schemas.microsoft.com/office/drawing/2014/main" id="{D79C88B6-DB15-C94B-BF8E-8A4CF102AD32}"/>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8" name="Freeform 120">
              <a:extLst>
                <a:ext uri="{FF2B5EF4-FFF2-40B4-BE49-F238E27FC236}">
                  <a16:creationId xmlns:a16="http://schemas.microsoft.com/office/drawing/2014/main" id="{7E2B5582-9E3F-1D46-82A4-02B8D325D3E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9" name="Freeform 121">
              <a:extLst>
                <a:ext uri="{FF2B5EF4-FFF2-40B4-BE49-F238E27FC236}">
                  <a16:creationId xmlns:a16="http://schemas.microsoft.com/office/drawing/2014/main" id="{2A442969-DD2B-8D47-BD9F-AB56F0861395}"/>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0" name="Freeform 122">
              <a:extLst>
                <a:ext uri="{FF2B5EF4-FFF2-40B4-BE49-F238E27FC236}">
                  <a16:creationId xmlns:a16="http://schemas.microsoft.com/office/drawing/2014/main" id="{3CDC7250-8102-FD46-A813-A7516D163F5A}"/>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 name="Freeform 123">
              <a:extLst>
                <a:ext uri="{FF2B5EF4-FFF2-40B4-BE49-F238E27FC236}">
                  <a16:creationId xmlns:a16="http://schemas.microsoft.com/office/drawing/2014/main" id="{D01B66DB-8533-2944-804D-6964855C899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2">
            <a:extLst>
              <a:ext uri="{FF2B5EF4-FFF2-40B4-BE49-F238E27FC236}">
                <a16:creationId xmlns:a16="http://schemas.microsoft.com/office/drawing/2014/main" id="{0334001A-FEAF-6A43-8D72-900B9D2C17A8}"/>
              </a:ext>
            </a:extLst>
          </p:cNvPr>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2164" name="AutoShape 3">
            <a:extLst>
              <a:ext uri="{FF2B5EF4-FFF2-40B4-BE49-F238E27FC236}">
                <a16:creationId xmlns:a16="http://schemas.microsoft.com/office/drawing/2014/main" id="{A170D8AC-39AB-E440-AD13-72518826EFDA}"/>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65" name="Rectangle 4">
            <a:extLst>
              <a:ext uri="{FF2B5EF4-FFF2-40B4-BE49-F238E27FC236}">
                <a16:creationId xmlns:a16="http://schemas.microsoft.com/office/drawing/2014/main" id="{D093846D-B232-2142-8952-1E3C968660BD}"/>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66" name="Rectangle 5">
            <a:extLst>
              <a:ext uri="{FF2B5EF4-FFF2-40B4-BE49-F238E27FC236}">
                <a16:creationId xmlns:a16="http://schemas.microsoft.com/office/drawing/2014/main" id="{CD717415-667E-084B-8603-2D237BA96747}"/>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92167" name="Rectangle 6">
            <a:extLst>
              <a:ext uri="{FF2B5EF4-FFF2-40B4-BE49-F238E27FC236}">
                <a16:creationId xmlns:a16="http://schemas.microsoft.com/office/drawing/2014/main" id="{DE6BF12E-DF77-9043-BC0B-3C520F6EAB9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03" name="Rectangle 7">
            <a:extLst>
              <a:ext uri="{FF2B5EF4-FFF2-40B4-BE49-F238E27FC236}">
                <a16:creationId xmlns:a16="http://schemas.microsoft.com/office/drawing/2014/main" id="{8F4CBBF1-BF11-8C4E-A7CA-DCF9D649FC73}"/>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92169" name="Rectangle 9">
            <a:extLst>
              <a:ext uri="{FF2B5EF4-FFF2-40B4-BE49-F238E27FC236}">
                <a16:creationId xmlns:a16="http://schemas.microsoft.com/office/drawing/2014/main" id="{A196AC9D-F96E-9247-9C1D-446CB593ED89}"/>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70" name="Rectangle 10">
            <a:extLst>
              <a:ext uri="{FF2B5EF4-FFF2-40B4-BE49-F238E27FC236}">
                <a16:creationId xmlns:a16="http://schemas.microsoft.com/office/drawing/2014/main" id="{3CAC39C2-D7C9-4948-881F-5EC42E8965D3}"/>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92171" name="Rectangle 11">
            <a:extLst>
              <a:ext uri="{FF2B5EF4-FFF2-40B4-BE49-F238E27FC236}">
                <a16:creationId xmlns:a16="http://schemas.microsoft.com/office/drawing/2014/main" id="{48DFE066-F801-0641-83A0-CAA502E226E4}"/>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541709" name="Rectangle 13">
            <a:extLst>
              <a:ext uri="{FF2B5EF4-FFF2-40B4-BE49-F238E27FC236}">
                <a16:creationId xmlns:a16="http://schemas.microsoft.com/office/drawing/2014/main" id="{8DFEC543-34C3-434F-9B42-E63877075E01}"/>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2173" name="Rectangle 20">
            <a:extLst>
              <a:ext uri="{FF2B5EF4-FFF2-40B4-BE49-F238E27FC236}">
                <a16:creationId xmlns:a16="http://schemas.microsoft.com/office/drawing/2014/main" id="{C1DAB065-9005-634A-9726-3443142D623B}"/>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92174" name="Rectangle 21">
            <a:extLst>
              <a:ext uri="{FF2B5EF4-FFF2-40B4-BE49-F238E27FC236}">
                <a16:creationId xmlns:a16="http://schemas.microsoft.com/office/drawing/2014/main" id="{0905BC49-39B2-4047-8E25-66A888683B87}"/>
              </a:ext>
            </a:extLst>
          </p:cNvPr>
          <p:cNvSpPr>
            <a:spLocks noChangeArrowheads="1"/>
          </p:cNvSpPr>
          <p:nvPr/>
        </p:nvSpPr>
        <p:spPr bwMode="auto">
          <a:xfrm>
            <a:off x="3143250" y="2746375"/>
            <a:ext cx="3224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92175" name="Rectangle 22">
            <a:extLst>
              <a:ext uri="{FF2B5EF4-FFF2-40B4-BE49-F238E27FC236}">
                <a16:creationId xmlns:a16="http://schemas.microsoft.com/office/drawing/2014/main" id="{63EB2426-582E-4348-A067-E0FF274C8CF0}"/>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76" name="Line 23">
            <a:extLst>
              <a:ext uri="{FF2B5EF4-FFF2-40B4-BE49-F238E27FC236}">
                <a16:creationId xmlns:a16="http://schemas.microsoft.com/office/drawing/2014/main" id="{0D4877F8-773B-7045-8375-CD19FDBD4296}"/>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7" name="Line 24">
            <a:extLst>
              <a:ext uri="{FF2B5EF4-FFF2-40B4-BE49-F238E27FC236}">
                <a16:creationId xmlns:a16="http://schemas.microsoft.com/office/drawing/2014/main" id="{B84E9B91-C75A-9942-AA11-6CCF17A2FB7D}"/>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5">
            <a:extLst>
              <a:ext uri="{FF2B5EF4-FFF2-40B4-BE49-F238E27FC236}">
                <a16:creationId xmlns:a16="http://schemas.microsoft.com/office/drawing/2014/main" id="{9C86EF36-BE6C-9A4A-88E8-78FC0F23BEE3}"/>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6">
            <a:extLst>
              <a:ext uri="{FF2B5EF4-FFF2-40B4-BE49-F238E27FC236}">
                <a16:creationId xmlns:a16="http://schemas.microsoft.com/office/drawing/2014/main" id="{EA34E9CA-157F-2D4F-BB93-0893F6CEC047}"/>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7">
            <a:extLst>
              <a:ext uri="{FF2B5EF4-FFF2-40B4-BE49-F238E27FC236}">
                <a16:creationId xmlns:a16="http://schemas.microsoft.com/office/drawing/2014/main" id="{E7CBB64B-7F2C-0245-89CE-6BD60C21D7A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8">
            <a:extLst>
              <a:ext uri="{FF2B5EF4-FFF2-40B4-BE49-F238E27FC236}">
                <a16:creationId xmlns:a16="http://schemas.microsoft.com/office/drawing/2014/main" id="{25B65377-4E42-B843-B960-95918DFB6E23}"/>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9">
            <a:extLst>
              <a:ext uri="{FF2B5EF4-FFF2-40B4-BE49-F238E27FC236}">
                <a16:creationId xmlns:a16="http://schemas.microsoft.com/office/drawing/2014/main" id="{575C7A4C-E1F0-894B-A2C2-CAC8684037F5}"/>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30">
            <a:extLst>
              <a:ext uri="{FF2B5EF4-FFF2-40B4-BE49-F238E27FC236}">
                <a16:creationId xmlns:a16="http://schemas.microsoft.com/office/drawing/2014/main" id="{DF91506B-558C-B142-8809-1AE2F81D5821}"/>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1">
            <a:extLst>
              <a:ext uri="{FF2B5EF4-FFF2-40B4-BE49-F238E27FC236}">
                <a16:creationId xmlns:a16="http://schemas.microsoft.com/office/drawing/2014/main" id="{B3F51334-02BC-6649-BFAD-79B5C56EEAE2}"/>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Rectangle 32">
            <a:extLst>
              <a:ext uri="{FF2B5EF4-FFF2-40B4-BE49-F238E27FC236}">
                <a16:creationId xmlns:a16="http://schemas.microsoft.com/office/drawing/2014/main" id="{DF694EBC-452C-0D4B-A0EA-89970A2A1416}"/>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86" name="Rectangle 33">
            <a:extLst>
              <a:ext uri="{FF2B5EF4-FFF2-40B4-BE49-F238E27FC236}">
                <a16:creationId xmlns:a16="http://schemas.microsoft.com/office/drawing/2014/main" id="{C5108110-C7BE-DA44-99AD-CBBE8332DACF}"/>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87" name="Rectangle 34">
            <a:extLst>
              <a:ext uri="{FF2B5EF4-FFF2-40B4-BE49-F238E27FC236}">
                <a16:creationId xmlns:a16="http://schemas.microsoft.com/office/drawing/2014/main" id="{0B5B2EF5-3A48-424D-B977-AB20E960B22A}"/>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88" name="Rectangle 35">
            <a:extLst>
              <a:ext uri="{FF2B5EF4-FFF2-40B4-BE49-F238E27FC236}">
                <a16:creationId xmlns:a16="http://schemas.microsoft.com/office/drawing/2014/main" id="{98DE9BEA-96FB-1746-9735-385015BBB8D3}"/>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34" name="Rectangle 38">
            <a:extLst>
              <a:ext uri="{FF2B5EF4-FFF2-40B4-BE49-F238E27FC236}">
                <a16:creationId xmlns:a16="http://schemas.microsoft.com/office/drawing/2014/main" id="{CCCC23B0-7B76-5947-81FE-B9AA2CA2A229}"/>
              </a:ext>
            </a:extLst>
          </p:cNvPr>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ko-KR" b="1" i="1">
                <a:solidFill>
                  <a:schemeClr val="tx1"/>
                </a:solidFill>
                <a:latin typeface="Helvetica" charset="0"/>
                <a:ea typeface="Gulim" pitchFamily="34" charset="-127"/>
                <a:cs typeface="Gulim" pitchFamily="34" charset="-127"/>
              </a:rPr>
              <a:t>Yer 31: 31-33</a:t>
            </a:r>
          </a:p>
        </p:txBody>
      </p:sp>
      <p:sp>
        <p:nvSpPr>
          <p:cNvPr id="541738" name="Rectangle 42">
            <a:extLst>
              <a:ext uri="{FF2B5EF4-FFF2-40B4-BE49-F238E27FC236}">
                <a16:creationId xmlns:a16="http://schemas.microsoft.com/office/drawing/2014/main" id="{5410AFF5-EEAD-D047-8DDB-5F3579698977}"/>
              </a:ext>
            </a:extLst>
          </p:cNvPr>
          <p:cNvSpPr>
            <a:spLocks noChangeArrowheads="1"/>
          </p:cNvSpPr>
          <p:nvPr/>
        </p:nvSpPr>
        <p:spPr bwMode="auto">
          <a:xfrm>
            <a:off x="3206750" y="1825625"/>
            <a:ext cx="2820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92191" name="Line 43">
            <a:extLst>
              <a:ext uri="{FF2B5EF4-FFF2-40B4-BE49-F238E27FC236}">
                <a16:creationId xmlns:a16="http://schemas.microsoft.com/office/drawing/2014/main" id="{C7D3BBDA-B18E-8645-9D9E-18C5909D480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0" name="Rectangle 44">
            <a:extLst>
              <a:ext uri="{FF2B5EF4-FFF2-40B4-BE49-F238E27FC236}">
                <a16:creationId xmlns:a16="http://schemas.microsoft.com/office/drawing/2014/main" id="{2C4C4360-DD54-B24E-A22A-9FD78387A2B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1741" name="Line 45">
            <a:extLst>
              <a:ext uri="{FF2B5EF4-FFF2-40B4-BE49-F238E27FC236}">
                <a16:creationId xmlns:a16="http://schemas.microsoft.com/office/drawing/2014/main" id="{1AF60673-4B8F-1E4C-A589-A507C26F47F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2194" name="Line 46">
            <a:extLst>
              <a:ext uri="{FF2B5EF4-FFF2-40B4-BE49-F238E27FC236}">
                <a16:creationId xmlns:a16="http://schemas.microsoft.com/office/drawing/2014/main" id="{264A2425-2003-7945-A0C6-8A40DF5A0813}"/>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a:extLst>
              <a:ext uri="{FF2B5EF4-FFF2-40B4-BE49-F238E27FC236}">
                <a16:creationId xmlns:a16="http://schemas.microsoft.com/office/drawing/2014/main" id="{A68BA886-3668-1F44-AF04-E7BED6D0DF15}"/>
              </a:ext>
            </a:extLst>
          </p:cNvPr>
          <p:cNvSpPr>
            <a:spLocks noChangeArrowheads="1"/>
          </p:cNvSpPr>
          <p:nvPr/>
        </p:nvSpPr>
        <p:spPr bwMode="auto">
          <a:xfrm>
            <a:off x="3587750"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92196" name="Text Box 180">
            <a:extLst>
              <a:ext uri="{FF2B5EF4-FFF2-40B4-BE49-F238E27FC236}">
                <a16:creationId xmlns:a16="http://schemas.microsoft.com/office/drawing/2014/main" id="{B3113E82-08C7-1543-939E-A4CB4C03B2C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41904" name="Rectangle 208">
            <a:extLst>
              <a:ext uri="{FF2B5EF4-FFF2-40B4-BE49-F238E27FC236}">
                <a16:creationId xmlns:a16="http://schemas.microsoft.com/office/drawing/2014/main" id="{F45EF3DE-E944-C94C-BC58-2A3A38C1A5CE}"/>
              </a:ext>
            </a:extLst>
          </p:cNvPr>
          <p:cNvSpPr>
            <a:spLocks noChangeArrowheads="1"/>
          </p:cNvSpPr>
          <p:nvPr/>
        </p:nvSpPr>
        <p:spPr bwMode="auto">
          <a:xfrm>
            <a:off x="8093075"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43</a:t>
            </a:r>
          </a:p>
        </p:txBody>
      </p:sp>
      <p:sp>
        <p:nvSpPr>
          <p:cNvPr id="92198" name="Text Box 209">
            <a:extLst>
              <a:ext uri="{FF2B5EF4-FFF2-40B4-BE49-F238E27FC236}">
                <a16:creationId xmlns:a16="http://schemas.microsoft.com/office/drawing/2014/main" id="{98F38AF2-FABC-DE41-AAF2-E5E02010376F}"/>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41930" name="Rectangle 234">
            <a:extLst>
              <a:ext uri="{FF2B5EF4-FFF2-40B4-BE49-F238E27FC236}">
                <a16:creationId xmlns:a16="http://schemas.microsoft.com/office/drawing/2014/main" id="{6BC9F753-4EE0-C243-9B1D-00CBDDF1D00B}"/>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541953" name="Text Box 257">
            <a:extLst>
              <a:ext uri="{FF2B5EF4-FFF2-40B4-BE49-F238E27FC236}">
                <a16:creationId xmlns:a16="http://schemas.microsoft.com/office/drawing/2014/main" id="{5AA86918-57F8-DC44-B541-86C56C73A223}"/>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541954" name="Text Box 258">
            <a:extLst>
              <a:ext uri="{FF2B5EF4-FFF2-40B4-BE49-F238E27FC236}">
                <a16:creationId xmlns:a16="http://schemas.microsoft.com/office/drawing/2014/main" id="{0BCA77BD-1AF8-E943-B673-18DE7B4A1D1D}"/>
              </a:ext>
            </a:extLst>
          </p:cNvPr>
          <p:cNvSpPr txBox="1">
            <a:spLocks noChangeArrowheads="1"/>
          </p:cNvSpPr>
          <p:nvPr/>
        </p:nvSpPr>
        <p:spPr bwMode="auto">
          <a:xfrm>
            <a:off x="6362700" y="3448050"/>
            <a:ext cx="792163"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i="1">
                <a:solidFill>
                  <a:schemeClr val="tx1"/>
                </a:solidFill>
                <a:latin typeface="Kosher-Normal" charset="0"/>
                <a:ea typeface="Gulim" pitchFamily="34" charset="-127"/>
                <a:cs typeface="Gulim" pitchFamily="34" charset="-127"/>
              </a:rPr>
              <a:t>PB</a:t>
            </a:r>
          </a:p>
        </p:txBody>
      </p:sp>
      <p:sp>
        <p:nvSpPr>
          <p:cNvPr id="541747" name="AutoShape 51">
            <a:extLst>
              <a:ext uri="{FF2B5EF4-FFF2-40B4-BE49-F238E27FC236}">
                <a16:creationId xmlns:a16="http://schemas.microsoft.com/office/drawing/2014/main" id="{C65DB3E1-BA15-F543-A831-F3C5E05AA5DD}"/>
              </a:ext>
            </a:extLst>
          </p:cNvPr>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1746" name="AutoShape 50">
            <a:extLst>
              <a:ext uri="{FF2B5EF4-FFF2-40B4-BE49-F238E27FC236}">
                <a16:creationId xmlns:a16="http://schemas.microsoft.com/office/drawing/2014/main" id="{8393054A-AD0D-0144-A437-640B9B1A2C97}"/>
              </a:ext>
            </a:extLst>
          </p:cNvPr>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1990" name="Text Box 294">
            <a:extLst>
              <a:ext uri="{FF2B5EF4-FFF2-40B4-BE49-F238E27FC236}">
                <a16:creationId xmlns:a16="http://schemas.microsoft.com/office/drawing/2014/main" id="{BA5C9AD9-45E4-E54F-AEE5-15C8A2D63F31}"/>
              </a:ext>
            </a:extLst>
          </p:cNvPr>
          <p:cNvSpPr txBox="1">
            <a:spLocks noChangeArrowheads="1"/>
          </p:cNvSpPr>
          <p:nvPr/>
        </p:nvSpPr>
        <p:spPr bwMode="auto">
          <a:xfrm>
            <a:off x="5984875" y="3962400"/>
            <a:ext cx="1809750"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altLang="ko-KR" sz="2400" b="1">
                <a:solidFill>
                  <a:srgbClr val="FFEA18"/>
                </a:solidFill>
                <a:latin typeface="Arial" charset="0"/>
                <a:ea typeface="Gulim" pitchFamily="34" charset="-127"/>
                <a:cs typeface="Gulim" pitchFamily="34" charset="-127"/>
              </a:rPr>
              <a:t>Perjanjian Baru           </a:t>
            </a:r>
          </a:p>
        </p:txBody>
      </p:sp>
      <p:sp>
        <p:nvSpPr>
          <p:cNvPr id="92205" name="Rectangle 295">
            <a:extLst>
              <a:ext uri="{FF2B5EF4-FFF2-40B4-BE49-F238E27FC236}">
                <a16:creationId xmlns:a16="http://schemas.microsoft.com/office/drawing/2014/main" id="{27F5F2E4-52FF-7147-95CB-653DC10238EA}"/>
              </a:ext>
            </a:extLst>
          </p:cNvPr>
          <p:cNvSpPr>
            <a:spLocks noChangeArrowheads="1"/>
          </p:cNvSpPr>
          <p:nvPr/>
        </p:nvSpPr>
        <p:spPr bwMode="auto">
          <a:xfrm>
            <a:off x="3429000" y="25717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a:ea typeface="Gulim" panose="020B0600000101010101" pitchFamily="34" charset="-127"/>
            </a:endParaRPr>
          </a:p>
        </p:txBody>
      </p:sp>
      <p:sp>
        <p:nvSpPr>
          <p:cNvPr id="92206" name="Text Box 296">
            <a:extLst>
              <a:ext uri="{FF2B5EF4-FFF2-40B4-BE49-F238E27FC236}">
                <a16:creationId xmlns:a16="http://schemas.microsoft.com/office/drawing/2014/main" id="{C98F7F63-6A1D-1E4C-A978-6EBE19C8DF0F}"/>
              </a:ext>
            </a:extLst>
          </p:cNvPr>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p>
        </p:txBody>
      </p:sp>
      <p:grpSp>
        <p:nvGrpSpPr>
          <p:cNvPr id="92207" name="Group 297">
            <a:extLst>
              <a:ext uri="{FF2B5EF4-FFF2-40B4-BE49-F238E27FC236}">
                <a16:creationId xmlns:a16="http://schemas.microsoft.com/office/drawing/2014/main" id="{0879D974-AE6D-0145-8915-F679110FAA2D}"/>
              </a:ext>
            </a:extLst>
          </p:cNvPr>
          <p:cNvGrpSpPr>
            <a:grpSpLocks/>
          </p:cNvGrpSpPr>
          <p:nvPr/>
        </p:nvGrpSpPr>
        <p:grpSpPr bwMode="auto">
          <a:xfrm>
            <a:off x="7951788" y="3436938"/>
            <a:ext cx="1168400" cy="1843087"/>
            <a:chOff x="5009" y="2165"/>
            <a:chExt cx="736" cy="1161"/>
          </a:xfrm>
        </p:grpSpPr>
        <p:sp>
          <p:nvSpPr>
            <p:cNvPr id="92211" name="Freeform 298">
              <a:extLst>
                <a:ext uri="{FF2B5EF4-FFF2-40B4-BE49-F238E27FC236}">
                  <a16:creationId xmlns:a16="http://schemas.microsoft.com/office/drawing/2014/main" id="{0314C350-0244-7B4D-BFBB-C6CED2B5829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12" name="AutoShape 299">
              <a:extLst>
                <a:ext uri="{FF2B5EF4-FFF2-40B4-BE49-F238E27FC236}">
                  <a16:creationId xmlns:a16="http://schemas.microsoft.com/office/drawing/2014/main" id="{5277D8A4-E48C-7247-A404-17F44094FA2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3" name="Rectangle 300">
              <a:extLst>
                <a:ext uri="{FF2B5EF4-FFF2-40B4-BE49-F238E27FC236}">
                  <a16:creationId xmlns:a16="http://schemas.microsoft.com/office/drawing/2014/main" id="{321D7FCF-A9CA-B140-AF77-D374D03476A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4" name="Line 301">
              <a:extLst>
                <a:ext uri="{FF2B5EF4-FFF2-40B4-BE49-F238E27FC236}">
                  <a16:creationId xmlns:a16="http://schemas.microsoft.com/office/drawing/2014/main" id="{45DDB43B-00D1-9E4B-AEB4-FC7181FD779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5" name="Rectangle 302">
              <a:extLst>
                <a:ext uri="{FF2B5EF4-FFF2-40B4-BE49-F238E27FC236}">
                  <a16:creationId xmlns:a16="http://schemas.microsoft.com/office/drawing/2014/main" id="{C190264A-601F-AA4B-8FB4-E652F72BBDBF}"/>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6" name="Rectangle 303">
              <a:extLst>
                <a:ext uri="{FF2B5EF4-FFF2-40B4-BE49-F238E27FC236}">
                  <a16:creationId xmlns:a16="http://schemas.microsoft.com/office/drawing/2014/main" id="{1B10EF2B-16D3-5E4D-B7AF-A044531DDB31}"/>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7" name="Line 304">
              <a:extLst>
                <a:ext uri="{FF2B5EF4-FFF2-40B4-BE49-F238E27FC236}">
                  <a16:creationId xmlns:a16="http://schemas.microsoft.com/office/drawing/2014/main" id="{75E64660-5278-4C40-95FF-07F88287E10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8" name="Line 305">
              <a:extLst>
                <a:ext uri="{FF2B5EF4-FFF2-40B4-BE49-F238E27FC236}">
                  <a16:creationId xmlns:a16="http://schemas.microsoft.com/office/drawing/2014/main" id="{63A518EA-3C0E-9C47-BA8F-C8174663192C}"/>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9" name="Line 306">
              <a:extLst>
                <a:ext uri="{FF2B5EF4-FFF2-40B4-BE49-F238E27FC236}">
                  <a16:creationId xmlns:a16="http://schemas.microsoft.com/office/drawing/2014/main" id="{09E8F857-6B14-3647-A35A-96A3F680F1B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0" name="Line 307">
              <a:extLst>
                <a:ext uri="{FF2B5EF4-FFF2-40B4-BE49-F238E27FC236}">
                  <a16:creationId xmlns:a16="http://schemas.microsoft.com/office/drawing/2014/main" id="{C5B79A49-23B5-3846-ACA4-0A94D3C3A95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1" name="Line 308">
              <a:extLst>
                <a:ext uri="{FF2B5EF4-FFF2-40B4-BE49-F238E27FC236}">
                  <a16:creationId xmlns:a16="http://schemas.microsoft.com/office/drawing/2014/main" id="{F7E6DFD6-19F7-DC42-8E49-B40E8753DE4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2" name="Line 309">
              <a:extLst>
                <a:ext uri="{FF2B5EF4-FFF2-40B4-BE49-F238E27FC236}">
                  <a16:creationId xmlns:a16="http://schemas.microsoft.com/office/drawing/2014/main" id="{F326A1BB-84D9-2A4B-BB04-E193779846D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3" name="Line 310">
              <a:extLst>
                <a:ext uri="{FF2B5EF4-FFF2-40B4-BE49-F238E27FC236}">
                  <a16:creationId xmlns:a16="http://schemas.microsoft.com/office/drawing/2014/main" id="{6E00ED51-C30D-2B4D-8555-BEFE47715DA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4" name="Line 311">
              <a:extLst>
                <a:ext uri="{FF2B5EF4-FFF2-40B4-BE49-F238E27FC236}">
                  <a16:creationId xmlns:a16="http://schemas.microsoft.com/office/drawing/2014/main" id="{5FEF4055-0A6F-2543-9DFE-5DCD7B3B011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5" name="Line 312">
              <a:extLst>
                <a:ext uri="{FF2B5EF4-FFF2-40B4-BE49-F238E27FC236}">
                  <a16:creationId xmlns:a16="http://schemas.microsoft.com/office/drawing/2014/main" id="{249CCE9B-AEA0-CB47-8809-87741A21E72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6" name="Line 313">
              <a:extLst>
                <a:ext uri="{FF2B5EF4-FFF2-40B4-BE49-F238E27FC236}">
                  <a16:creationId xmlns:a16="http://schemas.microsoft.com/office/drawing/2014/main" id="{85AE9871-4D25-5B4C-AA77-C508AED6AE9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Rectangle 314">
              <a:extLst>
                <a:ext uri="{FF2B5EF4-FFF2-40B4-BE49-F238E27FC236}">
                  <a16:creationId xmlns:a16="http://schemas.microsoft.com/office/drawing/2014/main" id="{3FF98FF6-1F0A-4D4D-8212-93DE9D91435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2228" name="Rectangle 315">
              <a:extLst>
                <a:ext uri="{FF2B5EF4-FFF2-40B4-BE49-F238E27FC236}">
                  <a16:creationId xmlns:a16="http://schemas.microsoft.com/office/drawing/2014/main" id="{E83CED36-FED9-EE4F-BC58-A8D93A918A52}"/>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42012" name="Rectangle 316">
              <a:extLst>
                <a:ext uri="{FF2B5EF4-FFF2-40B4-BE49-F238E27FC236}">
                  <a16:creationId xmlns:a16="http://schemas.microsoft.com/office/drawing/2014/main" id="{1DF446E5-C09D-E54A-8C9F-AB8A4214CBB9}"/>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2230" name="Rectangle 317">
              <a:extLst>
                <a:ext uri="{FF2B5EF4-FFF2-40B4-BE49-F238E27FC236}">
                  <a16:creationId xmlns:a16="http://schemas.microsoft.com/office/drawing/2014/main" id="{D0D1E576-4145-294C-8216-88BF86819E4B}"/>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2231" name="Group 318">
              <a:extLst>
                <a:ext uri="{FF2B5EF4-FFF2-40B4-BE49-F238E27FC236}">
                  <a16:creationId xmlns:a16="http://schemas.microsoft.com/office/drawing/2014/main" id="{2CE9A4F1-02FC-824A-87FA-A2A86974135E}"/>
                </a:ext>
              </a:extLst>
            </p:cNvPr>
            <p:cNvGrpSpPr>
              <a:grpSpLocks/>
            </p:cNvGrpSpPr>
            <p:nvPr/>
          </p:nvGrpSpPr>
          <p:grpSpPr bwMode="auto">
            <a:xfrm>
              <a:off x="5078" y="2601"/>
              <a:ext cx="587" cy="238"/>
              <a:chOff x="5078" y="2615"/>
              <a:chExt cx="587" cy="238"/>
            </a:xfrm>
          </p:grpSpPr>
          <p:sp>
            <p:nvSpPr>
              <p:cNvPr id="92232" name="Rectangle 319">
                <a:extLst>
                  <a:ext uri="{FF2B5EF4-FFF2-40B4-BE49-F238E27FC236}">
                    <a16:creationId xmlns:a16="http://schemas.microsoft.com/office/drawing/2014/main" id="{5D324AD3-61C3-F54A-B887-3177FE57178E}"/>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2233" name="Rectangle 320">
                <a:extLst>
                  <a:ext uri="{FF2B5EF4-FFF2-40B4-BE49-F238E27FC236}">
                    <a16:creationId xmlns:a16="http://schemas.microsoft.com/office/drawing/2014/main" id="{8FBCC3AD-2737-0D45-8D1E-242C36FDABF5}"/>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92234" name="Rectangle 321">
                <a:extLst>
                  <a:ext uri="{FF2B5EF4-FFF2-40B4-BE49-F238E27FC236}">
                    <a16:creationId xmlns:a16="http://schemas.microsoft.com/office/drawing/2014/main" id="{9622F8BE-0406-7645-AC2C-7A0D4CDC2F27}"/>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grpSp>
        <p:nvGrpSpPr>
          <p:cNvPr id="92208" name="Group 322">
            <a:extLst>
              <a:ext uri="{FF2B5EF4-FFF2-40B4-BE49-F238E27FC236}">
                <a16:creationId xmlns:a16="http://schemas.microsoft.com/office/drawing/2014/main" id="{C83E1A95-335B-0B40-A29C-113F892CA5E3}"/>
              </a:ext>
            </a:extLst>
          </p:cNvPr>
          <p:cNvGrpSpPr>
            <a:grpSpLocks/>
          </p:cNvGrpSpPr>
          <p:nvPr/>
        </p:nvGrpSpPr>
        <p:grpSpPr bwMode="auto">
          <a:xfrm>
            <a:off x="1000125" y="3159125"/>
            <a:ext cx="1844675" cy="1397000"/>
            <a:chOff x="630" y="1990"/>
            <a:chExt cx="1162" cy="880"/>
          </a:xfrm>
        </p:grpSpPr>
        <p:sp>
          <p:nvSpPr>
            <p:cNvPr id="542019" name="Rectangle 323">
              <a:extLst>
                <a:ext uri="{FF2B5EF4-FFF2-40B4-BE49-F238E27FC236}">
                  <a16:creationId xmlns:a16="http://schemas.microsoft.com/office/drawing/2014/main" id="{BC9A7F32-AFB9-D14F-8C85-E598F49A067C}"/>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42020" name="Picture 324" descr="Kakap">
              <a:extLst>
                <a:ext uri="{FF2B5EF4-FFF2-40B4-BE49-F238E27FC236}">
                  <a16:creationId xmlns:a16="http://schemas.microsoft.com/office/drawing/2014/main" id="{8BA9CB3E-56E6-6841-9A14-9777E6BF042A}"/>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41747"/>
                                        </p:tgtEl>
                                        <p:attrNameLst>
                                          <p:attrName>style.visibility</p:attrName>
                                        </p:attrNameLst>
                                      </p:cBhvr>
                                      <p:to>
                                        <p:strVal val="visible"/>
                                      </p:to>
                                    </p:set>
                                    <p:anim calcmode="lin" valueType="num">
                                      <p:cBhvr additive="base">
                                        <p:cTn id="7" dur="500" fill="hold"/>
                                        <p:tgtEl>
                                          <p:spTgt spid="541747"/>
                                        </p:tgtEl>
                                        <p:attrNameLst>
                                          <p:attrName>ppt_x</p:attrName>
                                        </p:attrNameLst>
                                      </p:cBhvr>
                                      <p:tavLst>
                                        <p:tav tm="0">
                                          <p:val>
                                            <p:strVal val="1+#ppt_w/2"/>
                                          </p:val>
                                        </p:tav>
                                        <p:tav tm="100000">
                                          <p:val>
                                            <p:strVal val="#ppt_x"/>
                                          </p:val>
                                        </p:tav>
                                      </p:tavLst>
                                    </p:anim>
                                    <p:anim calcmode="lin" valueType="num">
                                      <p:cBhvr additive="base">
                                        <p:cTn id="8" dur="500" fill="hold"/>
                                        <p:tgtEl>
                                          <p:spTgt spid="5417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541746"/>
                                        </p:tgtEl>
                                        <p:attrNameLst>
                                          <p:attrName>style.visibility</p:attrName>
                                        </p:attrNameLst>
                                      </p:cBhvr>
                                      <p:to>
                                        <p:strVal val="visible"/>
                                      </p:to>
                                    </p:set>
                                    <p:animEffect transition="in" filter="wipe(right)">
                                      <p:cBhvr>
                                        <p:cTn id="12"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4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A810809E-384D-704B-96A8-F4761E561D01}"/>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b="1">
                <a:solidFill>
                  <a:srgbClr val="FAFD00"/>
                </a:solidFill>
                <a:latin typeface="Times" charset="0"/>
                <a:ea typeface="Gulim" pitchFamily="34" charset="-127"/>
                <a:cs typeface="Gulim" pitchFamily="34" charset="-127"/>
              </a:rPr>
              <a:t>                            </a:t>
            </a:r>
          </a:p>
        </p:txBody>
      </p:sp>
      <p:sp>
        <p:nvSpPr>
          <p:cNvPr id="457731" name="Rectangle 3">
            <a:extLst>
              <a:ext uri="{FF2B5EF4-FFF2-40B4-BE49-F238E27FC236}">
                <a16:creationId xmlns:a16="http://schemas.microsoft.com/office/drawing/2014/main" id="{0842DA59-D0DF-F442-A928-4C7BD74BAB1B}"/>
              </a:ext>
            </a:extLst>
          </p:cNvPr>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altLang="ko-KR" sz="3200" b="1">
                <a:solidFill>
                  <a:schemeClr val="tx1"/>
                </a:solidFill>
                <a:latin typeface="Times" charset="0"/>
                <a:ea typeface="Gulim" charset="0"/>
                <a:cs typeface="Gulim" charset="0"/>
              </a:rPr>
              <a:t>Yeremia 31</a:t>
            </a:r>
          </a:p>
          <a:p>
            <a:pPr algn="ctr">
              <a:defRPr/>
            </a:pPr>
            <a:r>
              <a:rPr lang="en-US" altLang="ko-KR" sz="3200" b="1">
                <a:solidFill>
                  <a:schemeClr val="folHlink"/>
                </a:solidFill>
                <a:latin typeface="Times" charset="0"/>
                <a:ea typeface="Gulim" charset="0"/>
                <a:cs typeface="Gulim" charset="0"/>
              </a:rPr>
              <a:t>PERJANJIAN BARU</a:t>
            </a:r>
            <a:endParaRPr lang="en-US" altLang="ko-KR" sz="3200" b="1">
              <a:solidFill>
                <a:schemeClr val="tx2"/>
              </a:solidFill>
              <a:latin typeface="Times" charset="0"/>
              <a:ea typeface="Gulim" charset="0"/>
              <a:cs typeface="Gulim" charset="0"/>
            </a:endParaRPr>
          </a:p>
        </p:txBody>
      </p:sp>
      <p:sp>
        <p:nvSpPr>
          <p:cNvPr id="457732" name="Rectangle 4">
            <a:extLst>
              <a:ext uri="{FF2B5EF4-FFF2-40B4-BE49-F238E27FC236}">
                <a16:creationId xmlns:a16="http://schemas.microsoft.com/office/drawing/2014/main" id="{588D1F75-33B4-504B-BEF0-65A3912A39DC}"/>
              </a:ext>
            </a:extLst>
          </p:cNvPr>
          <p:cNvSpPr>
            <a:spLocks noChangeArrowheads="1"/>
          </p:cNvSpPr>
          <p:nvPr/>
        </p:nvSpPr>
        <p:spPr bwMode="auto">
          <a:xfrm>
            <a:off x="817563" y="2725738"/>
            <a:ext cx="7397750"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600" b="1" baseline="30000">
                <a:solidFill>
                  <a:schemeClr val="tx1"/>
                </a:solidFill>
                <a:latin typeface="Times" pitchFamily="2" charset="0"/>
                <a:ea typeface="Gulim" panose="020B0600000101010101" pitchFamily="34" charset="-127"/>
              </a:rPr>
              <a:t>31</a:t>
            </a:r>
            <a:r>
              <a:rPr lang="en-US" altLang="ko-KR" sz="3200" b="1">
                <a:solidFill>
                  <a:schemeClr val="tx1"/>
                </a:solidFill>
                <a:latin typeface="Times" pitchFamily="2" charset="0"/>
                <a:ea typeface="Gulim" panose="020B0600000101010101" pitchFamily="34" charset="-127"/>
              </a:rPr>
              <a:t> “Akan datang waktunya,” demikianlah Firman Tuhan, “Aku </a:t>
            </a:r>
            <a:br>
              <a:rPr lang="en-US" altLang="ko-KR" sz="3200" b="1">
                <a:solidFill>
                  <a:schemeClr val="tx1"/>
                </a:solidFill>
                <a:latin typeface="Times" pitchFamily="2" charset="0"/>
                <a:ea typeface="Gulim" panose="020B0600000101010101" pitchFamily="34" charset="-127"/>
              </a:rPr>
            </a:br>
            <a:r>
              <a:rPr lang="en-US" altLang="ko-KR" sz="3200" b="1">
                <a:solidFill>
                  <a:schemeClr val="tx1"/>
                </a:solidFill>
                <a:latin typeface="Times" pitchFamily="2" charset="0"/>
                <a:ea typeface="Gulim" panose="020B0600000101010101" pitchFamily="34" charset="-127"/>
              </a:rPr>
              <a:t>akan mengadakan </a:t>
            </a:r>
            <a:r>
              <a:rPr lang="en-US" altLang="ko-KR" sz="3200" b="1">
                <a:solidFill>
                  <a:srgbClr val="FFEA18"/>
                </a:solidFill>
                <a:latin typeface="Times" pitchFamily="2" charset="0"/>
                <a:ea typeface="Gulim" panose="020B0600000101010101" pitchFamily="34" charset="-127"/>
              </a:rPr>
              <a:t>perjanjian baru</a:t>
            </a:r>
            <a:r>
              <a:rPr lang="en-US" altLang="ko-KR" sz="3200" b="1">
                <a:solidFill>
                  <a:schemeClr val="tx1"/>
                </a:solidFill>
                <a:latin typeface="Times" pitchFamily="2" charset="0"/>
                <a:ea typeface="Gulim" panose="020B0600000101010101" pitchFamily="34" charset="-127"/>
              </a:rPr>
              <a:t> </a:t>
            </a:r>
            <a:br>
              <a:rPr lang="en-US" altLang="ko-KR" sz="3200" b="1">
                <a:solidFill>
                  <a:schemeClr val="tx1"/>
                </a:solidFill>
                <a:latin typeface="Times" pitchFamily="2" charset="0"/>
                <a:ea typeface="Gulim" panose="020B0600000101010101" pitchFamily="34" charset="-127"/>
              </a:rPr>
            </a:br>
            <a:r>
              <a:rPr lang="en-US" altLang="ko-KR" sz="3200" b="1">
                <a:solidFill>
                  <a:schemeClr val="tx1"/>
                </a:solidFill>
                <a:latin typeface="Times" pitchFamily="2" charset="0"/>
                <a:ea typeface="Gulim" panose="020B0600000101010101" pitchFamily="34" charset="-127"/>
              </a:rPr>
              <a:t>dengan kaum Israel dan kaum Yehuda</a:t>
            </a:r>
            <a:r>
              <a:rPr lang="en-US" altLang="ko-KR" sz="3200" b="1">
                <a:solidFill>
                  <a:schemeClr val="folHlink"/>
                </a:solidFill>
                <a:latin typeface="Times" pitchFamily="2" charset="0"/>
                <a:ea typeface="Gulim" panose="020B0600000101010101" pitchFamily="34" charset="-127"/>
              </a:rPr>
              <a:t>.”</a:t>
            </a:r>
          </a:p>
        </p:txBody>
      </p:sp>
      <p:sp>
        <p:nvSpPr>
          <p:cNvPr id="457733" name="Rectangle 5">
            <a:extLst>
              <a:ext uri="{FF2B5EF4-FFF2-40B4-BE49-F238E27FC236}">
                <a16:creationId xmlns:a16="http://schemas.microsoft.com/office/drawing/2014/main" id="{9FF9802C-811B-B54E-ADC3-818928F6637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7734" name="Line 6">
            <a:extLst>
              <a:ext uri="{FF2B5EF4-FFF2-40B4-BE49-F238E27FC236}">
                <a16:creationId xmlns:a16="http://schemas.microsoft.com/office/drawing/2014/main" id="{22612AA3-CB4B-DC4E-B650-5787AFC2FC8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7761" name="Text Box 33">
            <a:extLst>
              <a:ext uri="{FF2B5EF4-FFF2-40B4-BE49-F238E27FC236}">
                <a16:creationId xmlns:a16="http://schemas.microsoft.com/office/drawing/2014/main" id="{66585C3A-E564-EF42-AF4B-27A68D8BA2D2}"/>
              </a:ext>
            </a:extLst>
          </p:cNvPr>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000" b="1">
                <a:solidFill>
                  <a:srgbClr val="FFFF00"/>
                </a:solidFill>
                <a:latin typeface="Comic Sans MS" charset="0"/>
                <a:ea typeface="Gulim" pitchFamily="34" charset="-127"/>
                <a:cs typeface="Gulim" pitchFamily="34" charset="-127"/>
              </a:rPr>
              <a:t>MESIAS DIJANJIKAN!</a:t>
            </a:r>
          </a:p>
        </p:txBody>
      </p:sp>
      <p:sp>
        <p:nvSpPr>
          <p:cNvPr id="457764" name="Rectangle 36">
            <a:extLst>
              <a:ext uri="{FF2B5EF4-FFF2-40B4-BE49-F238E27FC236}">
                <a16:creationId xmlns:a16="http://schemas.microsoft.com/office/drawing/2014/main" id="{D1E02767-A7FF-EF41-AF73-E508057F3E2C}"/>
              </a:ext>
            </a:extLst>
          </p:cNvPr>
          <p:cNvSpPr>
            <a:spLocks noChangeArrowheads="1"/>
          </p:cNvSpPr>
          <p:nvPr/>
        </p:nvSpPr>
        <p:spPr bwMode="auto">
          <a:xfrm>
            <a:off x="820738" y="4175125"/>
            <a:ext cx="7799387"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0F90C7"/>
                </a:solidFill>
                <a:latin typeface="Times" pitchFamily="2" charset="0"/>
                <a:ea typeface="Gulim" panose="020B0600000101010101" pitchFamily="34" charset="-127"/>
              </a:rPr>
              <a:t>dengan kaum Israel dan kaum Yehuda.”</a:t>
            </a:r>
          </a:p>
        </p:txBody>
      </p:sp>
      <p:sp>
        <p:nvSpPr>
          <p:cNvPr id="94216" name="Text Box 108">
            <a:extLst>
              <a:ext uri="{FF2B5EF4-FFF2-40B4-BE49-F238E27FC236}">
                <a16:creationId xmlns:a16="http://schemas.microsoft.com/office/drawing/2014/main" id="{10353EAE-76D2-A642-8B47-9AA209E8339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94217" name="Text Box 109">
            <a:extLst>
              <a:ext uri="{FF2B5EF4-FFF2-40B4-BE49-F238E27FC236}">
                <a16:creationId xmlns:a16="http://schemas.microsoft.com/office/drawing/2014/main" id="{CE1DDD23-5834-3F4F-B8B7-17D2E2524351}"/>
              </a:ext>
            </a:extLst>
          </p:cNvPr>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457735" name="Oval 7">
            <a:extLst>
              <a:ext uri="{FF2B5EF4-FFF2-40B4-BE49-F238E27FC236}">
                <a16:creationId xmlns:a16="http://schemas.microsoft.com/office/drawing/2014/main" id="{27037D31-376E-5244-AC49-EC9BA27CEE44}"/>
              </a:ext>
            </a:extLst>
          </p:cNvPr>
          <p:cNvSpPr>
            <a:spLocks noChangeArrowheads="1"/>
          </p:cNvSpPr>
          <p:nvPr/>
        </p:nvSpPr>
        <p:spPr bwMode="auto">
          <a:xfrm>
            <a:off x="4064000" y="3738563"/>
            <a:ext cx="3001963"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7864" name="Rectangle 136">
            <a:extLst>
              <a:ext uri="{FF2B5EF4-FFF2-40B4-BE49-F238E27FC236}">
                <a16:creationId xmlns:a16="http://schemas.microsoft.com/office/drawing/2014/main" id="{1ED6E55C-DA43-9045-91AC-CC198FB91C93}"/>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44</a:t>
            </a:r>
          </a:p>
        </p:txBody>
      </p:sp>
      <p:sp>
        <p:nvSpPr>
          <p:cNvPr id="94220" name="Text Box 137">
            <a:extLst>
              <a:ext uri="{FF2B5EF4-FFF2-40B4-BE49-F238E27FC236}">
                <a16:creationId xmlns:a16="http://schemas.microsoft.com/office/drawing/2014/main" id="{2431A899-72D6-0B42-9C8E-7044281D9EF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94221" name="Group 238">
            <a:extLst>
              <a:ext uri="{FF2B5EF4-FFF2-40B4-BE49-F238E27FC236}">
                <a16:creationId xmlns:a16="http://schemas.microsoft.com/office/drawing/2014/main" id="{A8C88DA5-3F29-E441-83B6-15D61F4D46CE}"/>
              </a:ext>
            </a:extLst>
          </p:cNvPr>
          <p:cNvGrpSpPr>
            <a:grpSpLocks/>
          </p:cNvGrpSpPr>
          <p:nvPr/>
        </p:nvGrpSpPr>
        <p:grpSpPr bwMode="auto">
          <a:xfrm>
            <a:off x="7951788" y="3436938"/>
            <a:ext cx="1168400" cy="1843087"/>
            <a:chOff x="5009" y="2165"/>
            <a:chExt cx="736" cy="1161"/>
          </a:xfrm>
        </p:grpSpPr>
        <p:grpSp>
          <p:nvGrpSpPr>
            <p:cNvPr id="94222" name="Group 213">
              <a:extLst>
                <a:ext uri="{FF2B5EF4-FFF2-40B4-BE49-F238E27FC236}">
                  <a16:creationId xmlns:a16="http://schemas.microsoft.com/office/drawing/2014/main" id="{6088BFCD-BBE5-3048-8FC3-A304E463B187}"/>
                </a:ext>
              </a:extLst>
            </p:cNvPr>
            <p:cNvGrpSpPr>
              <a:grpSpLocks/>
            </p:cNvGrpSpPr>
            <p:nvPr/>
          </p:nvGrpSpPr>
          <p:grpSpPr bwMode="auto">
            <a:xfrm>
              <a:off x="5009" y="2165"/>
              <a:ext cx="736" cy="1161"/>
              <a:chOff x="5009" y="2165"/>
              <a:chExt cx="736" cy="1161"/>
            </a:xfrm>
          </p:grpSpPr>
          <p:sp>
            <p:nvSpPr>
              <p:cNvPr id="94224" name="Freeform 214">
                <a:extLst>
                  <a:ext uri="{FF2B5EF4-FFF2-40B4-BE49-F238E27FC236}">
                    <a16:creationId xmlns:a16="http://schemas.microsoft.com/office/drawing/2014/main" id="{E1D53E65-6E0C-CA4E-8C97-4B2EB716597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25" name="AutoShape 215">
                <a:extLst>
                  <a:ext uri="{FF2B5EF4-FFF2-40B4-BE49-F238E27FC236}">
                    <a16:creationId xmlns:a16="http://schemas.microsoft.com/office/drawing/2014/main" id="{0F936089-18A7-8341-8316-A6471DAD11F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26" name="Rectangle 216">
                <a:extLst>
                  <a:ext uri="{FF2B5EF4-FFF2-40B4-BE49-F238E27FC236}">
                    <a16:creationId xmlns:a16="http://schemas.microsoft.com/office/drawing/2014/main" id="{A2AE69C1-D979-8C4A-BE9A-7AAA68F02CA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27" name="Line 217">
                <a:extLst>
                  <a:ext uri="{FF2B5EF4-FFF2-40B4-BE49-F238E27FC236}">
                    <a16:creationId xmlns:a16="http://schemas.microsoft.com/office/drawing/2014/main" id="{4F22525B-FE42-D44B-A885-C4B20B3E021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8" name="Rectangle 218">
                <a:extLst>
                  <a:ext uri="{FF2B5EF4-FFF2-40B4-BE49-F238E27FC236}">
                    <a16:creationId xmlns:a16="http://schemas.microsoft.com/office/drawing/2014/main" id="{70806549-532F-3C40-94E5-6A82CE0CE1B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29" name="Rectangle 219">
                <a:extLst>
                  <a:ext uri="{FF2B5EF4-FFF2-40B4-BE49-F238E27FC236}">
                    <a16:creationId xmlns:a16="http://schemas.microsoft.com/office/drawing/2014/main" id="{A0B2F170-EBFC-D142-951A-6EC4A24D691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30" name="Line 220">
                <a:extLst>
                  <a:ext uri="{FF2B5EF4-FFF2-40B4-BE49-F238E27FC236}">
                    <a16:creationId xmlns:a16="http://schemas.microsoft.com/office/drawing/2014/main" id="{2F2583D2-CFDB-9744-9D08-5CB73250B09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1" name="Line 221">
                <a:extLst>
                  <a:ext uri="{FF2B5EF4-FFF2-40B4-BE49-F238E27FC236}">
                    <a16:creationId xmlns:a16="http://schemas.microsoft.com/office/drawing/2014/main" id="{5016F99E-23A8-354C-AA95-C4FD34F1246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2" name="Line 222">
                <a:extLst>
                  <a:ext uri="{FF2B5EF4-FFF2-40B4-BE49-F238E27FC236}">
                    <a16:creationId xmlns:a16="http://schemas.microsoft.com/office/drawing/2014/main" id="{764AFB80-0A2D-AF44-878C-DC0889B62ED3}"/>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3" name="Line 223">
                <a:extLst>
                  <a:ext uri="{FF2B5EF4-FFF2-40B4-BE49-F238E27FC236}">
                    <a16:creationId xmlns:a16="http://schemas.microsoft.com/office/drawing/2014/main" id="{0F689FA7-DCC6-6E4C-B701-EE082ACD7C5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Line 224">
                <a:extLst>
                  <a:ext uri="{FF2B5EF4-FFF2-40B4-BE49-F238E27FC236}">
                    <a16:creationId xmlns:a16="http://schemas.microsoft.com/office/drawing/2014/main" id="{B0788B4C-0EA6-D04F-ADE1-CE1017B0D8A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5" name="Line 225">
                <a:extLst>
                  <a:ext uri="{FF2B5EF4-FFF2-40B4-BE49-F238E27FC236}">
                    <a16:creationId xmlns:a16="http://schemas.microsoft.com/office/drawing/2014/main" id="{83DA9F7C-E08B-9543-A46A-DC966105FA5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6" name="Line 226">
                <a:extLst>
                  <a:ext uri="{FF2B5EF4-FFF2-40B4-BE49-F238E27FC236}">
                    <a16:creationId xmlns:a16="http://schemas.microsoft.com/office/drawing/2014/main" id="{DEDF715D-D274-6D4C-8B3C-4D979D5C606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7" name="Line 227">
                <a:extLst>
                  <a:ext uri="{FF2B5EF4-FFF2-40B4-BE49-F238E27FC236}">
                    <a16:creationId xmlns:a16="http://schemas.microsoft.com/office/drawing/2014/main" id="{A7D61390-E72E-7547-9A16-122F73D91DE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228">
                <a:extLst>
                  <a:ext uri="{FF2B5EF4-FFF2-40B4-BE49-F238E27FC236}">
                    <a16:creationId xmlns:a16="http://schemas.microsoft.com/office/drawing/2014/main" id="{CB7F44F3-7F2F-6444-9E9A-EC9FDFCC638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229">
                <a:extLst>
                  <a:ext uri="{FF2B5EF4-FFF2-40B4-BE49-F238E27FC236}">
                    <a16:creationId xmlns:a16="http://schemas.microsoft.com/office/drawing/2014/main" id="{694322FF-12A0-494C-A0C6-D30AD9E7317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Rectangle 230">
                <a:extLst>
                  <a:ext uri="{FF2B5EF4-FFF2-40B4-BE49-F238E27FC236}">
                    <a16:creationId xmlns:a16="http://schemas.microsoft.com/office/drawing/2014/main" id="{B6C24FD8-510E-2A4A-87ED-D6B88239113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4241" name="Rectangle 231">
                <a:extLst>
                  <a:ext uri="{FF2B5EF4-FFF2-40B4-BE49-F238E27FC236}">
                    <a16:creationId xmlns:a16="http://schemas.microsoft.com/office/drawing/2014/main" id="{8E44CA26-AD5F-D944-BC62-EA1B53DDFB5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7960" name="Rectangle 232">
                <a:extLst>
                  <a:ext uri="{FF2B5EF4-FFF2-40B4-BE49-F238E27FC236}">
                    <a16:creationId xmlns:a16="http://schemas.microsoft.com/office/drawing/2014/main" id="{6BE2FBCD-507A-D943-98F7-062A1563A1E6}"/>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4243" name="Rectangle 233">
                <a:extLst>
                  <a:ext uri="{FF2B5EF4-FFF2-40B4-BE49-F238E27FC236}">
                    <a16:creationId xmlns:a16="http://schemas.microsoft.com/office/drawing/2014/main" id="{EF0F5A8B-E3DE-8341-80CC-198A58BD69E7}"/>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4244" name="Group 234">
                <a:extLst>
                  <a:ext uri="{FF2B5EF4-FFF2-40B4-BE49-F238E27FC236}">
                    <a16:creationId xmlns:a16="http://schemas.microsoft.com/office/drawing/2014/main" id="{2BC68C1E-E0B5-7945-889D-C4E41E25B29C}"/>
                  </a:ext>
                </a:extLst>
              </p:cNvPr>
              <p:cNvGrpSpPr>
                <a:grpSpLocks/>
              </p:cNvGrpSpPr>
              <p:nvPr/>
            </p:nvGrpSpPr>
            <p:grpSpPr bwMode="auto">
              <a:xfrm>
                <a:off x="5078" y="2601"/>
                <a:ext cx="587" cy="238"/>
                <a:chOff x="5078" y="2615"/>
                <a:chExt cx="587" cy="238"/>
              </a:xfrm>
            </p:grpSpPr>
            <p:sp>
              <p:nvSpPr>
                <p:cNvPr id="94245" name="Rectangle 235">
                  <a:extLst>
                    <a:ext uri="{FF2B5EF4-FFF2-40B4-BE49-F238E27FC236}">
                      <a16:creationId xmlns:a16="http://schemas.microsoft.com/office/drawing/2014/main" id="{2B9FE6B9-7D1C-5E48-8715-896CD9CDB023}"/>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4246" name="Rectangle 236">
                  <a:extLst>
                    <a:ext uri="{FF2B5EF4-FFF2-40B4-BE49-F238E27FC236}">
                      <a16:creationId xmlns:a16="http://schemas.microsoft.com/office/drawing/2014/main" id="{862E7D45-A1DA-BE47-9EA1-D4788B414B59}"/>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94247" name="Rectangle 237">
                  <a:extLst>
                    <a:ext uri="{FF2B5EF4-FFF2-40B4-BE49-F238E27FC236}">
                      <a16:creationId xmlns:a16="http://schemas.microsoft.com/office/drawing/2014/main" id="{BB335904-8A86-7643-A40A-1361F7218373}"/>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57859" name="Rectangle 131">
              <a:extLst>
                <a:ext uri="{FF2B5EF4-FFF2-40B4-BE49-F238E27FC236}">
                  <a16:creationId xmlns:a16="http://schemas.microsoft.com/office/drawing/2014/main" id="{A57DB469-CC13-6C41-8DC1-EDE3C4A4A4D5}"/>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205" descr="Green marble">
            <a:extLst>
              <a:ext uri="{FF2B5EF4-FFF2-40B4-BE49-F238E27FC236}">
                <a16:creationId xmlns:a16="http://schemas.microsoft.com/office/drawing/2014/main" id="{7D6BDF76-1D9E-954C-A45C-D1FED0A484E0}"/>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8754" name="Rectangle 2">
            <a:extLst>
              <a:ext uri="{FF2B5EF4-FFF2-40B4-BE49-F238E27FC236}">
                <a16:creationId xmlns:a16="http://schemas.microsoft.com/office/drawing/2014/main" id="{3C748DC3-527A-6543-8B67-B6BDC36ACBFD}"/>
              </a:ext>
            </a:extLst>
          </p:cNvPr>
          <p:cNvSpPr>
            <a:spLocks noChangeArrowheads="1"/>
          </p:cNvSpPr>
          <p:nvPr/>
        </p:nvSpPr>
        <p:spPr bwMode="auto">
          <a:xfrm>
            <a:off x="85725" y="954088"/>
            <a:ext cx="8942388" cy="31988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altLang="ko-KR" sz="3600">
                <a:solidFill>
                  <a:srgbClr val="FAFD00"/>
                </a:solidFill>
                <a:latin typeface="Times" charset="0"/>
                <a:ea typeface="Gulim" pitchFamily="34" charset="-127"/>
                <a:cs typeface="Gulim" pitchFamily="34" charset="-127"/>
              </a:rPr>
              <a:t>Perjanjian Abraham</a:t>
            </a:r>
          </a:p>
          <a:p>
            <a:pPr algn="ctr">
              <a:defRPr/>
            </a:pPr>
            <a:r>
              <a:rPr lang="en-US" altLang="ko-KR" sz="3200" i="1">
                <a:solidFill>
                  <a:srgbClr val="00FF00"/>
                </a:solidFill>
                <a:latin typeface="Times" charset="0"/>
                <a:ea typeface="Gulim" pitchFamily="34" charset="-127"/>
                <a:cs typeface="Gulim" pitchFamily="34" charset="-127"/>
              </a:rPr>
              <a:t>Kej. 12: 1-3</a:t>
            </a: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600">
              <a:latin typeface="Times" charset="0"/>
              <a:ea typeface="Gulim" pitchFamily="34" charset="-127"/>
              <a:cs typeface="Gulim" pitchFamily="34" charset="-127"/>
            </a:endParaRPr>
          </a:p>
          <a:p>
            <a:pPr>
              <a:defRPr/>
            </a:pPr>
            <a:r>
              <a:rPr lang="en-US" altLang="ko-KR" sz="3600">
                <a:solidFill>
                  <a:srgbClr val="FAFD00"/>
                </a:solidFill>
                <a:latin typeface="Times" charset="0"/>
                <a:ea typeface="Gulim" pitchFamily="34" charset="-127"/>
                <a:cs typeface="Gulim" pitchFamily="34" charset="-127"/>
              </a:rPr>
              <a:t>      </a:t>
            </a:r>
            <a:r>
              <a:rPr lang="en-US" altLang="ko-KR" sz="3600">
                <a:solidFill>
                  <a:srgbClr val="00FF00"/>
                </a:solidFill>
                <a:latin typeface="Times" charset="0"/>
                <a:ea typeface="Gulim" pitchFamily="34" charset="-127"/>
                <a:cs typeface="Gulim" pitchFamily="34" charset="-127"/>
              </a:rPr>
              <a:t>TANAH           BENIH         BERKAT</a:t>
            </a:r>
          </a:p>
        </p:txBody>
      </p:sp>
      <p:sp>
        <p:nvSpPr>
          <p:cNvPr id="458755" name="Line 3">
            <a:extLst>
              <a:ext uri="{FF2B5EF4-FFF2-40B4-BE49-F238E27FC236}">
                <a16:creationId xmlns:a16="http://schemas.microsoft.com/office/drawing/2014/main" id="{8B1E9509-5E3E-294E-B813-671CA2BC7AA8}"/>
              </a:ext>
            </a:extLst>
          </p:cNvPr>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6" name="Line 4">
            <a:extLst>
              <a:ext uri="{FF2B5EF4-FFF2-40B4-BE49-F238E27FC236}">
                <a16:creationId xmlns:a16="http://schemas.microsoft.com/office/drawing/2014/main" id="{19CA0E0E-357F-6349-809D-A06DB2B55EDB}"/>
              </a:ext>
            </a:extLst>
          </p:cNvPr>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7" name="Line 5">
            <a:extLst>
              <a:ext uri="{FF2B5EF4-FFF2-40B4-BE49-F238E27FC236}">
                <a16:creationId xmlns:a16="http://schemas.microsoft.com/office/drawing/2014/main" id="{68131EF4-B760-CE45-80AF-D91A531D7DD9}"/>
              </a:ext>
            </a:extLst>
          </p:cNvPr>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8" name="Line 6">
            <a:extLst>
              <a:ext uri="{FF2B5EF4-FFF2-40B4-BE49-F238E27FC236}">
                <a16:creationId xmlns:a16="http://schemas.microsoft.com/office/drawing/2014/main" id="{B136C1DA-1A4A-A54C-9B84-555078739FB7}"/>
              </a:ext>
            </a:extLst>
          </p:cNvPr>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9" name="Line 7">
            <a:extLst>
              <a:ext uri="{FF2B5EF4-FFF2-40B4-BE49-F238E27FC236}">
                <a16:creationId xmlns:a16="http://schemas.microsoft.com/office/drawing/2014/main" id="{8BC4C317-67AF-9445-B134-16F600D1A501}"/>
              </a:ext>
            </a:extLst>
          </p:cNvPr>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60" name="Rectangle 8">
            <a:extLst>
              <a:ext uri="{FF2B5EF4-FFF2-40B4-BE49-F238E27FC236}">
                <a16:creationId xmlns:a16="http://schemas.microsoft.com/office/drawing/2014/main" id="{EBC29F6D-1B69-7440-9525-1EE5DCA5BFF9}"/>
              </a:ext>
            </a:extLst>
          </p:cNvPr>
          <p:cNvSpPr>
            <a:spLocks noChangeArrowheads="1"/>
          </p:cNvSpPr>
          <p:nvPr/>
        </p:nvSpPr>
        <p:spPr bwMode="auto">
          <a:xfrm>
            <a:off x="3433763" y="4881563"/>
            <a:ext cx="2419350" cy="9509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altLang="ko-KR" i="1">
                <a:solidFill>
                  <a:srgbClr val="00FF00"/>
                </a:solidFill>
                <a:latin typeface="Times" charset="0"/>
                <a:ea typeface="Gulim" charset="0"/>
                <a:cs typeface="Gulim" charset="0"/>
              </a:rPr>
              <a:t>2 Sam 7:4-16</a:t>
            </a:r>
          </a:p>
          <a:p>
            <a:pPr>
              <a:defRPr/>
            </a:pPr>
            <a:r>
              <a:rPr lang="en-US" altLang="ko-KR" i="1">
                <a:solidFill>
                  <a:srgbClr val="00FF00"/>
                </a:solidFill>
                <a:latin typeface="Times" charset="0"/>
                <a:ea typeface="Gulim" charset="0"/>
                <a:cs typeface="Gulim" charset="0"/>
              </a:rPr>
              <a:t>1 Taw 17:3-15</a:t>
            </a:r>
          </a:p>
        </p:txBody>
      </p:sp>
      <p:sp>
        <p:nvSpPr>
          <p:cNvPr id="458761" name="Rectangle 9">
            <a:extLst>
              <a:ext uri="{FF2B5EF4-FFF2-40B4-BE49-F238E27FC236}">
                <a16:creationId xmlns:a16="http://schemas.microsoft.com/office/drawing/2014/main" id="{4E6D27E2-29A5-9E48-B6A2-013530EB4C3F}"/>
              </a:ext>
            </a:extLst>
          </p:cNvPr>
          <p:cNvSpPr>
            <a:spLocks noChangeArrowheads="1"/>
          </p:cNvSpPr>
          <p:nvPr/>
        </p:nvSpPr>
        <p:spPr bwMode="auto">
          <a:xfrm>
            <a:off x="6135688" y="4916488"/>
            <a:ext cx="2209800"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altLang="ko-KR" i="1">
                <a:solidFill>
                  <a:srgbClr val="00FF00"/>
                </a:solidFill>
                <a:latin typeface="Times" charset="0"/>
                <a:ea typeface="Gulim" charset="0"/>
                <a:cs typeface="Gulim" charset="0"/>
              </a:rPr>
              <a:t>Yer 31:31-33</a:t>
            </a:r>
          </a:p>
        </p:txBody>
      </p:sp>
      <p:sp>
        <p:nvSpPr>
          <p:cNvPr id="458762" name="Rectangle 10">
            <a:extLst>
              <a:ext uri="{FF2B5EF4-FFF2-40B4-BE49-F238E27FC236}">
                <a16:creationId xmlns:a16="http://schemas.microsoft.com/office/drawing/2014/main" id="{81C895C8-5E55-D747-B064-E618EDF1681B}"/>
              </a:ext>
            </a:extLst>
          </p:cNvPr>
          <p:cNvSpPr>
            <a:spLocks noChangeArrowheads="1"/>
          </p:cNvSpPr>
          <p:nvPr/>
        </p:nvSpPr>
        <p:spPr bwMode="auto">
          <a:xfrm>
            <a:off x="798513" y="4899025"/>
            <a:ext cx="1922462"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altLang="ko-KR" i="1">
                <a:solidFill>
                  <a:srgbClr val="00FF00"/>
                </a:solidFill>
                <a:latin typeface="Times" charset="0"/>
                <a:ea typeface="Gulim" charset="0"/>
                <a:cs typeface="Gulim" charset="0"/>
              </a:rPr>
              <a:t>Ul 30:1-10</a:t>
            </a:r>
          </a:p>
        </p:txBody>
      </p:sp>
      <p:sp>
        <p:nvSpPr>
          <p:cNvPr id="458763" name="Rectangle 11">
            <a:extLst>
              <a:ext uri="{FF2B5EF4-FFF2-40B4-BE49-F238E27FC236}">
                <a16:creationId xmlns:a16="http://schemas.microsoft.com/office/drawing/2014/main" id="{6638ABEE-36EF-F04C-92CB-C6DD83C6BEDA}"/>
              </a:ext>
            </a:extLst>
          </p:cNvPr>
          <p:cNvSpPr>
            <a:spLocks noChangeArrowheads="1"/>
          </p:cNvSpPr>
          <p:nvPr/>
        </p:nvSpPr>
        <p:spPr bwMode="auto">
          <a:xfrm>
            <a:off x="631825" y="4127500"/>
            <a:ext cx="7743825"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ko-KR" altLang="en-US" sz="4000">
                <a:solidFill>
                  <a:srgbClr val="FAFD00"/>
                </a:solidFill>
                <a:latin typeface="Arial" charset="0"/>
                <a:ea typeface="Gulim" pitchFamily="34" charset="-127"/>
                <a:cs typeface="Gulim" pitchFamily="34" charset="-127"/>
              </a:rPr>
              <a:t>  </a:t>
            </a:r>
            <a:r>
              <a:rPr lang="en-US" altLang="ko-KR" sz="4000">
                <a:solidFill>
                  <a:srgbClr val="FAFD00"/>
                </a:solidFill>
                <a:latin typeface="Arial" charset="0"/>
                <a:ea typeface="Gulim" pitchFamily="34" charset="-127"/>
                <a:cs typeface="Gulim" pitchFamily="34" charset="-127"/>
              </a:rPr>
              <a:t>Tanah           Daud           Baru</a:t>
            </a:r>
          </a:p>
        </p:txBody>
      </p:sp>
      <p:sp>
        <p:nvSpPr>
          <p:cNvPr id="458764" name="Rectangle 12">
            <a:extLst>
              <a:ext uri="{FF2B5EF4-FFF2-40B4-BE49-F238E27FC236}">
                <a16:creationId xmlns:a16="http://schemas.microsoft.com/office/drawing/2014/main" id="{0E1A6DA0-AA1A-9E4D-BAF4-170A8019E13B}"/>
              </a:ext>
            </a:extLst>
          </p:cNvPr>
          <p:cNvSpPr>
            <a:spLocks noChangeArrowheads="1"/>
          </p:cNvSpPr>
          <p:nvPr/>
        </p:nvSpPr>
        <p:spPr bwMode="auto">
          <a:xfrm>
            <a:off x="635000" y="3468688"/>
            <a:ext cx="7840663" cy="2406650"/>
          </a:xfrm>
          <a:prstGeom prst="rect">
            <a:avLst/>
          </a:prstGeom>
          <a:noFill/>
          <a:ln w="508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65" name="Oval 13">
            <a:extLst>
              <a:ext uri="{FF2B5EF4-FFF2-40B4-BE49-F238E27FC236}">
                <a16:creationId xmlns:a16="http://schemas.microsoft.com/office/drawing/2014/main" id="{AE2486B3-2206-9549-B290-147712AAD4C4}"/>
              </a:ext>
            </a:extLst>
          </p:cNvPr>
          <p:cNvSpPr>
            <a:spLocks noChangeArrowheads="1"/>
          </p:cNvSpPr>
          <p:nvPr/>
        </p:nvSpPr>
        <p:spPr bwMode="auto">
          <a:xfrm>
            <a:off x="6354763" y="4110038"/>
            <a:ext cx="1808162"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1" name="Oval 69">
            <a:extLst>
              <a:ext uri="{FF2B5EF4-FFF2-40B4-BE49-F238E27FC236}">
                <a16:creationId xmlns:a16="http://schemas.microsoft.com/office/drawing/2014/main" id="{CFD82901-6797-E346-9FA8-0DFCCB542D7E}"/>
              </a:ext>
            </a:extLst>
          </p:cNvPr>
          <p:cNvSpPr>
            <a:spLocks noChangeArrowheads="1"/>
          </p:cNvSpPr>
          <p:nvPr/>
        </p:nvSpPr>
        <p:spPr bwMode="auto">
          <a:xfrm>
            <a:off x="3397250" y="4090988"/>
            <a:ext cx="2254250"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2" name="Oval 70">
            <a:extLst>
              <a:ext uri="{FF2B5EF4-FFF2-40B4-BE49-F238E27FC236}">
                <a16:creationId xmlns:a16="http://schemas.microsoft.com/office/drawing/2014/main" id="{EF941445-223E-AF4E-8ABB-6A5476DE3054}"/>
              </a:ext>
            </a:extLst>
          </p:cNvPr>
          <p:cNvSpPr>
            <a:spLocks noChangeArrowheads="1"/>
          </p:cNvSpPr>
          <p:nvPr/>
        </p:nvSpPr>
        <p:spPr bwMode="auto">
          <a:xfrm>
            <a:off x="363538" y="4110038"/>
            <a:ext cx="2878137"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3" name="Oval 71">
            <a:extLst>
              <a:ext uri="{FF2B5EF4-FFF2-40B4-BE49-F238E27FC236}">
                <a16:creationId xmlns:a16="http://schemas.microsoft.com/office/drawing/2014/main" id="{F8FA54FF-EA1F-594C-8AC5-8D5A24168E5B}"/>
              </a:ext>
            </a:extLst>
          </p:cNvPr>
          <p:cNvSpPr>
            <a:spLocks noChangeArrowheads="1"/>
          </p:cNvSpPr>
          <p:nvPr/>
        </p:nvSpPr>
        <p:spPr bwMode="auto">
          <a:xfrm>
            <a:off x="2136775" y="876300"/>
            <a:ext cx="4860925" cy="746125"/>
          </a:xfrm>
          <a:prstGeom prst="ellipse">
            <a:avLst/>
          </a:prstGeom>
          <a:noFill/>
          <a:ln w="508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ko-KR" altLang="en-US">
              <a:solidFill>
                <a:srgbClr val="FF0000"/>
              </a:solidFill>
              <a:latin typeface="Comic Sans MS" charset="0"/>
              <a:ea typeface="Gulim" pitchFamily="34" charset="-127"/>
              <a:cs typeface="Gulim" pitchFamily="34" charset="-127"/>
            </a:endParaRPr>
          </a:p>
        </p:txBody>
      </p:sp>
      <p:sp>
        <p:nvSpPr>
          <p:cNvPr id="458824" name="Oval 72">
            <a:extLst>
              <a:ext uri="{FF2B5EF4-FFF2-40B4-BE49-F238E27FC236}">
                <a16:creationId xmlns:a16="http://schemas.microsoft.com/office/drawing/2014/main" id="{7417C23D-027F-5943-BAF8-4C1DEB896878}"/>
              </a:ext>
            </a:extLst>
          </p:cNvPr>
          <p:cNvSpPr>
            <a:spLocks noChangeArrowheads="1"/>
          </p:cNvSpPr>
          <p:nvPr/>
        </p:nvSpPr>
        <p:spPr bwMode="auto">
          <a:xfrm>
            <a:off x="5870575" y="3402013"/>
            <a:ext cx="2365375"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5" name="Oval 73">
            <a:extLst>
              <a:ext uri="{FF2B5EF4-FFF2-40B4-BE49-F238E27FC236}">
                <a16:creationId xmlns:a16="http://schemas.microsoft.com/office/drawing/2014/main" id="{CF22D2AD-B77C-F24A-9207-39F476280B4D}"/>
              </a:ext>
            </a:extLst>
          </p:cNvPr>
          <p:cNvSpPr>
            <a:spLocks noChangeArrowheads="1"/>
          </p:cNvSpPr>
          <p:nvPr/>
        </p:nvSpPr>
        <p:spPr bwMode="auto">
          <a:xfrm>
            <a:off x="3571875" y="3398838"/>
            <a:ext cx="1808163"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6" name="Oval 74">
            <a:extLst>
              <a:ext uri="{FF2B5EF4-FFF2-40B4-BE49-F238E27FC236}">
                <a16:creationId xmlns:a16="http://schemas.microsoft.com/office/drawing/2014/main" id="{FB9CB4A8-B849-A44A-89A9-CCF279AC02F4}"/>
              </a:ext>
            </a:extLst>
          </p:cNvPr>
          <p:cNvSpPr>
            <a:spLocks noChangeArrowheads="1"/>
          </p:cNvSpPr>
          <p:nvPr/>
        </p:nvSpPr>
        <p:spPr bwMode="auto">
          <a:xfrm>
            <a:off x="671513" y="3417888"/>
            <a:ext cx="2076450"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8" name="AutoShape 76">
            <a:extLst>
              <a:ext uri="{FF2B5EF4-FFF2-40B4-BE49-F238E27FC236}">
                <a16:creationId xmlns:a16="http://schemas.microsoft.com/office/drawing/2014/main" id="{F2239CEC-1989-4742-A280-B07ACC03CE9A}"/>
              </a:ext>
            </a:extLst>
          </p:cNvPr>
          <p:cNvSpPr>
            <a:spLocks noChangeArrowheads="1"/>
          </p:cNvSpPr>
          <p:nvPr/>
        </p:nvSpPr>
        <p:spPr bwMode="auto">
          <a:xfrm rot="-9443151">
            <a:off x="7431088" y="2319338"/>
            <a:ext cx="730250" cy="1328737"/>
          </a:xfrm>
          <a:prstGeom prst="upArrow">
            <a:avLst>
              <a:gd name="adj1" fmla="val 50000"/>
              <a:gd name="adj2" fmla="val 45489"/>
            </a:avLst>
          </a:prstGeom>
          <a:solidFill>
            <a:schemeClr val="tx1"/>
          </a:solidFill>
          <a:ln w="9525">
            <a:miter lim="800000"/>
            <a:headEnd/>
            <a:tailEnd/>
          </a:ln>
          <a:scene3d>
            <a:camera prst="legacyPerspectiveTop">
              <a:rot lat="0" lon="1500000" rev="0"/>
            </a:camera>
            <a:lightRig rig="legacyFlat3" dir="b"/>
          </a:scene3d>
          <a:sp3d extrusionH="430200" prstMaterial="legacyMatte">
            <a:bevelT w="13500" h="13500" prst="angle"/>
            <a:bevelB w="13500" h="13500" prst="angle"/>
            <a:extrusionClr>
              <a:srgbClr val="95A0C7"/>
            </a:extrusionClr>
            <a:contourClr>
              <a:schemeClr val="tx1"/>
            </a:contourClr>
          </a:sp3d>
        </p:spPr>
        <p:txBody>
          <a:bodyPr wrap="none" anchor="ctr">
            <a:flatTx/>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77" name="Text Box 148">
            <a:extLst>
              <a:ext uri="{FF2B5EF4-FFF2-40B4-BE49-F238E27FC236}">
                <a16:creationId xmlns:a16="http://schemas.microsoft.com/office/drawing/2014/main" id="{D9A58EFC-5B61-E24A-924F-7E2BDFD06F6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96278" name="Text Box 149">
            <a:extLst>
              <a:ext uri="{FF2B5EF4-FFF2-40B4-BE49-F238E27FC236}">
                <a16:creationId xmlns:a16="http://schemas.microsoft.com/office/drawing/2014/main" id="{FC19F8AC-B2F1-D04A-9FC8-2A5158BCE8A8}"/>
              </a:ext>
            </a:extLst>
          </p:cNvPr>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5</a:t>
            </a:r>
            <a:endParaRPr lang="en-US" altLang="ko-KR" sz="2000">
              <a:solidFill>
                <a:srgbClr val="FFA27C"/>
              </a:solidFill>
              <a:latin typeface="B VAG Rounded Bold" charset="0"/>
              <a:ea typeface="Gulim" panose="020B0600000101010101" pitchFamily="34" charset="-127"/>
            </a:endParaRPr>
          </a:p>
        </p:txBody>
      </p:sp>
      <p:sp>
        <p:nvSpPr>
          <p:cNvPr id="458928" name="Rectangle 176">
            <a:extLst>
              <a:ext uri="{FF2B5EF4-FFF2-40B4-BE49-F238E27FC236}">
                <a16:creationId xmlns:a16="http://schemas.microsoft.com/office/drawing/2014/main" id="{E93009EA-3D4D-8E42-8930-A5EBD441B5CA}"/>
              </a:ext>
            </a:extLst>
          </p:cNvPr>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45</a:t>
            </a:r>
          </a:p>
        </p:txBody>
      </p:sp>
      <p:sp>
        <p:nvSpPr>
          <p:cNvPr id="96280" name="Text Box 177">
            <a:extLst>
              <a:ext uri="{FF2B5EF4-FFF2-40B4-BE49-F238E27FC236}">
                <a16:creationId xmlns:a16="http://schemas.microsoft.com/office/drawing/2014/main" id="{A70ED492-C152-2D41-9B49-0DE48131519C}"/>
              </a:ext>
            </a:extLst>
          </p:cNvPr>
          <p:cNvSpPr txBox="1">
            <a:spLocks noChangeArrowheads="1"/>
          </p:cNvSpPr>
          <p:nvPr/>
        </p:nvSpPr>
        <p:spPr bwMode="auto">
          <a:xfrm>
            <a:off x="6838950" y="6284913"/>
            <a:ext cx="1946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96281" name="Group 178">
            <a:extLst>
              <a:ext uri="{FF2B5EF4-FFF2-40B4-BE49-F238E27FC236}">
                <a16:creationId xmlns:a16="http://schemas.microsoft.com/office/drawing/2014/main" id="{71CF99BB-397E-D140-AE0B-DE69E6479D0A}"/>
              </a:ext>
            </a:extLst>
          </p:cNvPr>
          <p:cNvGrpSpPr>
            <a:grpSpLocks/>
          </p:cNvGrpSpPr>
          <p:nvPr/>
        </p:nvGrpSpPr>
        <p:grpSpPr bwMode="auto">
          <a:xfrm>
            <a:off x="7951788" y="3436938"/>
            <a:ext cx="1168400" cy="1843087"/>
            <a:chOff x="5009" y="2165"/>
            <a:chExt cx="736" cy="1161"/>
          </a:xfrm>
        </p:grpSpPr>
        <p:grpSp>
          <p:nvGrpSpPr>
            <p:cNvPr id="96282" name="Group 179">
              <a:extLst>
                <a:ext uri="{FF2B5EF4-FFF2-40B4-BE49-F238E27FC236}">
                  <a16:creationId xmlns:a16="http://schemas.microsoft.com/office/drawing/2014/main" id="{E1C24822-5B4B-BF4A-B1C6-10FB4D0CA6E0}"/>
                </a:ext>
              </a:extLst>
            </p:cNvPr>
            <p:cNvGrpSpPr>
              <a:grpSpLocks/>
            </p:cNvGrpSpPr>
            <p:nvPr/>
          </p:nvGrpSpPr>
          <p:grpSpPr bwMode="auto">
            <a:xfrm>
              <a:off x="5009" y="2165"/>
              <a:ext cx="736" cy="1161"/>
              <a:chOff x="5009" y="2165"/>
              <a:chExt cx="736" cy="1161"/>
            </a:xfrm>
          </p:grpSpPr>
          <p:sp>
            <p:nvSpPr>
              <p:cNvPr id="96284" name="Freeform 180">
                <a:extLst>
                  <a:ext uri="{FF2B5EF4-FFF2-40B4-BE49-F238E27FC236}">
                    <a16:creationId xmlns:a16="http://schemas.microsoft.com/office/drawing/2014/main" id="{391AFF20-B663-0C43-98EE-111E90881DE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5" name="AutoShape 181">
                <a:extLst>
                  <a:ext uri="{FF2B5EF4-FFF2-40B4-BE49-F238E27FC236}">
                    <a16:creationId xmlns:a16="http://schemas.microsoft.com/office/drawing/2014/main" id="{7523ED9C-6247-8846-BE56-ED348E4EA4D1}"/>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86" name="Rectangle 182">
                <a:extLst>
                  <a:ext uri="{FF2B5EF4-FFF2-40B4-BE49-F238E27FC236}">
                    <a16:creationId xmlns:a16="http://schemas.microsoft.com/office/drawing/2014/main" id="{A7642A89-A7C7-3C42-8F6F-2905F3DAAE1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87" name="Line 183">
                <a:extLst>
                  <a:ext uri="{FF2B5EF4-FFF2-40B4-BE49-F238E27FC236}">
                    <a16:creationId xmlns:a16="http://schemas.microsoft.com/office/drawing/2014/main" id="{67109E74-4B54-D64A-9A79-BCFC61B6E7F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8" name="Rectangle 184">
                <a:extLst>
                  <a:ext uri="{FF2B5EF4-FFF2-40B4-BE49-F238E27FC236}">
                    <a16:creationId xmlns:a16="http://schemas.microsoft.com/office/drawing/2014/main" id="{BA211454-6014-3249-B192-E887A54FD9B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89" name="Rectangle 185">
                <a:extLst>
                  <a:ext uri="{FF2B5EF4-FFF2-40B4-BE49-F238E27FC236}">
                    <a16:creationId xmlns:a16="http://schemas.microsoft.com/office/drawing/2014/main" id="{F5D08C48-92DF-FA4D-92BE-7E257176DD9B}"/>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90" name="Line 186">
                <a:extLst>
                  <a:ext uri="{FF2B5EF4-FFF2-40B4-BE49-F238E27FC236}">
                    <a16:creationId xmlns:a16="http://schemas.microsoft.com/office/drawing/2014/main" id="{4612E561-CB71-5C4E-913F-3E5C84B00CC5}"/>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187">
                <a:extLst>
                  <a:ext uri="{FF2B5EF4-FFF2-40B4-BE49-F238E27FC236}">
                    <a16:creationId xmlns:a16="http://schemas.microsoft.com/office/drawing/2014/main" id="{5ABB15F9-3399-A141-993A-396B7643A519}"/>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188">
                <a:extLst>
                  <a:ext uri="{FF2B5EF4-FFF2-40B4-BE49-F238E27FC236}">
                    <a16:creationId xmlns:a16="http://schemas.microsoft.com/office/drawing/2014/main" id="{8378C5B0-606A-6D44-BFCE-676113C52BB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189">
                <a:extLst>
                  <a:ext uri="{FF2B5EF4-FFF2-40B4-BE49-F238E27FC236}">
                    <a16:creationId xmlns:a16="http://schemas.microsoft.com/office/drawing/2014/main" id="{2BF1B5F9-90D0-B74D-B1E9-B06D2A408D56}"/>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190">
                <a:extLst>
                  <a:ext uri="{FF2B5EF4-FFF2-40B4-BE49-F238E27FC236}">
                    <a16:creationId xmlns:a16="http://schemas.microsoft.com/office/drawing/2014/main" id="{2EB06F59-661F-E94A-8DD9-2BE0F9ED4C9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191">
                <a:extLst>
                  <a:ext uri="{FF2B5EF4-FFF2-40B4-BE49-F238E27FC236}">
                    <a16:creationId xmlns:a16="http://schemas.microsoft.com/office/drawing/2014/main" id="{E95A356D-2479-424B-86CB-4CC26365208D}"/>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Line 192">
                <a:extLst>
                  <a:ext uri="{FF2B5EF4-FFF2-40B4-BE49-F238E27FC236}">
                    <a16:creationId xmlns:a16="http://schemas.microsoft.com/office/drawing/2014/main" id="{D171B1A1-BA4E-7542-B22B-93C27DD2F80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7" name="Line 193">
                <a:extLst>
                  <a:ext uri="{FF2B5EF4-FFF2-40B4-BE49-F238E27FC236}">
                    <a16:creationId xmlns:a16="http://schemas.microsoft.com/office/drawing/2014/main" id="{D42DA2E4-8BF7-E942-8DEE-07519C9C361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8" name="Line 194">
                <a:extLst>
                  <a:ext uri="{FF2B5EF4-FFF2-40B4-BE49-F238E27FC236}">
                    <a16:creationId xmlns:a16="http://schemas.microsoft.com/office/drawing/2014/main" id="{3F1E59C1-F393-154F-B2BB-D32D56AA2B5F}"/>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9" name="Line 195">
                <a:extLst>
                  <a:ext uri="{FF2B5EF4-FFF2-40B4-BE49-F238E27FC236}">
                    <a16:creationId xmlns:a16="http://schemas.microsoft.com/office/drawing/2014/main" id="{F2A5AF88-1843-684D-A5FF-488461D3EFD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300" name="Rectangle 196">
                <a:extLst>
                  <a:ext uri="{FF2B5EF4-FFF2-40B4-BE49-F238E27FC236}">
                    <a16:creationId xmlns:a16="http://schemas.microsoft.com/office/drawing/2014/main" id="{999CB278-111D-204F-AF2A-B625D77B2E19}"/>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6301" name="Rectangle 197">
                <a:extLst>
                  <a:ext uri="{FF2B5EF4-FFF2-40B4-BE49-F238E27FC236}">
                    <a16:creationId xmlns:a16="http://schemas.microsoft.com/office/drawing/2014/main" id="{CC725542-DBC7-BE49-8FE0-20738F6E4DD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8950" name="Rectangle 198">
                <a:extLst>
                  <a:ext uri="{FF2B5EF4-FFF2-40B4-BE49-F238E27FC236}">
                    <a16:creationId xmlns:a16="http://schemas.microsoft.com/office/drawing/2014/main" id="{191A97C7-DDB5-3943-9BA4-7E274CFD9CE9}"/>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6303" name="Rectangle 199">
                <a:extLst>
                  <a:ext uri="{FF2B5EF4-FFF2-40B4-BE49-F238E27FC236}">
                    <a16:creationId xmlns:a16="http://schemas.microsoft.com/office/drawing/2014/main" id="{40F9DB79-534C-F54E-8C1F-848920C5796A}"/>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6304" name="Group 200">
                <a:extLst>
                  <a:ext uri="{FF2B5EF4-FFF2-40B4-BE49-F238E27FC236}">
                    <a16:creationId xmlns:a16="http://schemas.microsoft.com/office/drawing/2014/main" id="{A5BDAF7E-74B5-0046-9E11-7BBA4DF95ACA}"/>
                  </a:ext>
                </a:extLst>
              </p:cNvPr>
              <p:cNvGrpSpPr>
                <a:grpSpLocks/>
              </p:cNvGrpSpPr>
              <p:nvPr/>
            </p:nvGrpSpPr>
            <p:grpSpPr bwMode="auto">
              <a:xfrm>
                <a:off x="5078" y="2601"/>
                <a:ext cx="587" cy="238"/>
                <a:chOff x="5078" y="2615"/>
                <a:chExt cx="587" cy="238"/>
              </a:xfrm>
            </p:grpSpPr>
            <p:sp>
              <p:nvSpPr>
                <p:cNvPr id="96305" name="Rectangle 201">
                  <a:extLst>
                    <a:ext uri="{FF2B5EF4-FFF2-40B4-BE49-F238E27FC236}">
                      <a16:creationId xmlns:a16="http://schemas.microsoft.com/office/drawing/2014/main" id="{4ACB78E5-077C-1D46-A4EB-F0B6C4916A04}"/>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6306" name="Rectangle 202">
                  <a:extLst>
                    <a:ext uri="{FF2B5EF4-FFF2-40B4-BE49-F238E27FC236}">
                      <a16:creationId xmlns:a16="http://schemas.microsoft.com/office/drawing/2014/main" id="{D9DD3203-2236-4643-AFA9-0A0295EED11F}"/>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96307" name="Rectangle 203">
                  <a:extLst>
                    <a:ext uri="{FF2B5EF4-FFF2-40B4-BE49-F238E27FC236}">
                      <a16:creationId xmlns:a16="http://schemas.microsoft.com/office/drawing/2014/main" id="{9D8A9E82-3C01-BB42-A98C-4EBB2F65694B}"/>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58956" name="Rectangle 204">
              <a:extLst>
                <a:ext uri="{FF2B5EF4-FFF2-40B4-BE49-F238E27FC236}">
                  <a16:creationId xmlns:a16="http://schemas.microsoft.com/office/drawing/2014/main" id="{560387B1-4547-9E42-A601-8D55C2F15D5B}"/>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8823"/>
                                        </p:tgtEl>
                                        <p:attrNameLst>
                                          <p:attrName>style.visibility</p:attrName>
                                        </p:attrNameLst>
                                      </p:cBhvr>
                                      <p:to>
                                        <p:strVal val="visible"/>
                                      </p:to>
                                    </p:set>
                                    <p:anim calcmode="lin" valueType="num">
                                      <p:cBhvr>
                                        <p:cTn id="7" dur="500" fill="hold"/>
                                        <p:tgtEl>
                                          <p:spTgt spid="458823"/>
                                        </p:tgtEl>
                                        <p:attrNameLst>
                                          <p:attrName>ppt_w</p:attrName>
                                        </p:attrNameLst>
                                      </p:cBhvr>
                                      <p:tavLst>
                                        <p:tav tm="0">
                                          <p:val>
                                            <p:fltVal val="0"/>
                                          </p:val>
                                        </p:tav>
                                        <p:tav tm="100000">
                                          <p:val>
                                            <p:strVal val="#ppt_w"/>
                                          </p:val>
                                        </p:tav>
                                      </p:tavLst>
                                    </p:anim>
                                    <p:anim calcmode="lin" valueType="num">
                                      <p:cBhvr>
                                        <p:cTn id="8" dur="500" fill="hold"/>
                                        <p:tgtEl>
                                          <p:spTgt spid="458823"/>
                                        </p:tgtEl>
                                        <p:attrNameLst>
                                          <p:attrName>ppt_h</p:attrName>
                                        </p:attrNameLst>
                                      </p:cBhvr>
                                      <p:tavLst>
                                        <p:tav tm="0">
                                          <p:val>
                                            <p:fltVal val="0"/>
                                          </p:val>
                                        </p:tav>
                                        <p:tav tm="100000">
                                          <p:val>
                                            <p:strVal val="#ppt_h"/>
                                          </p:val>
                                        </p:tav>
                                      </p:tavLst>
                                    </p:anim>
                                    <p:anim calcmode="lin" valueType="num">
                                      <p:cBhvr>
                                        <p:cTn id="9" dur="500" fill="hold"/>
                                        <p:tgtEl>
                                          <p:spTgt spid="458823"/>
                                        </p:tgtEl>
                                        <p:attrNameLst>
                                          <p:attrName>ppt_x</p:attrName>
                                        </p:attrNameLst>
                                      </p:cBhvr>
                                      <p:tavLst>
                                        <p:tav tm="0">
                                          <p:val>
                                            <p:fltVal val="0.5"/>
                                          </p:val>
                                        </p:tav>
                                        <p:tav tm="100000">
                                          <p:val>
                                            <p:strVal val="#ppt_x"/>
                                          </p:val>
                                        </p:tav>
                                      </p:tavLst>
                                    </p:anim>
                                    <p:anim calcmode="lin" valueType="num">
                                      <p:cBhvr>
                                        <p:cTn id="10" dur="500" fill="hold"/>
                                        <p:tgtEl>
                                          <p:spTgt spid="45882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8826"/>
                                        </p:tgtEl>
                                        <p:attrNameLst>
                                          <p:attrName>style.visibility</p:attrName>
                                        </p:attrNameLst>
                                      </p:cBhvr>
                                      <p:to>
                                        <p:strVal val="visible"/>
                                      </p:to>
                                    </p:set>
                                    <p:anim calcmode="lin" valueType="num">
                                      <p:cBhvr>
                                        <p:cTn id="15" dur="500" fill="hold"/>
                                        <p:tgtEl>
                                          <p:spTgt spid="458826"/>
                                        </p:tgtEl>
                                        <p:attrNameLst>
                                          <p:attrName>ppt_w</p:attrName>
                                        </p:attrNameLst>
                                      </p:cBhvr>
                                      <p:tavLst>
                                        <p:tav tm="0">
                                          <p:val>
                                            <p:fltVal val="0"/>
                                          </p:val>
                                        </p:tav>
                                        <p:tav tm="100000">
                                          <p:val>
                                            <p:strVal val="#ppt_w"/>
                                          </p:val>
                                        </p:tav>
                                      </p:tavLst>
                                    </p:anim>
                                    <p:anim calcmode="lin" valueType="num">
                                      <p:cBhvr>
                                        <p:cTn id="16" dur="500" fill="hold"/>
                                        <p:tgtEl>
                                          <p:spTgt spid="458826"/>
                                        </p:tgtEl>
                                        <p:attrNameLst>
                                          <p:attrName>ppt_h</p:attrName>
                                        </p:attrNameLst>
                                      </p:cBhvr>
                                      <p:tavLst>
                                        <p:tav tm="0">
                                          <p:val>
                                            <p:fltVal val="0"/>
                                          </p:val>
                                        </p:tav>
                                        <p:tav tm="100000">
                                          <p:val>
                                            <p:strVal val="#ppt_h"/>
                                          </p:val>
                                        </p:tav>
                                      </p:tavLst>
                                    </p:anim>
                                    <p:anim calcmode="lin" valueType="num">
                                      <p:cBhvr>
                                        <p:cTn id="17" dur="500" fill="hold"/>
                                        <p:tgtEl>
                                          <p:spTgt spid="458826"/>
                                        </p:tgtEl>
                                        <p:attrNameLst>
                                          <p:attrName>ppt_x</p:attrName>
                                        </p:attrNameLst>
                                      </p:cBhvr>
                                      <p:tavLst>
                                        <p:tav tm="0">
                                          <p:val>
                                            <p:fltVal val="0.5"/>
                                          </p:val>
                                        </p:tav>
                                        <p:tav tm="100000">
                                          <p:val>
                                            <p:strVal val="#ppt_x"/>
                                          </p:val>
                                        </p:tav>
                                      </p:tavLst>
                                    </p:anim>
                                    <p:anim calcmode="lin" valueType="num">
                                      <p:cBhvr>
                                        <p:cTn id="18" dur="500" fill="hold"/>
                                        <p:tgtEl>
                                          <p:spTgt spid="458826"/>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458825"/>
                                        </p:tgtEl>
                                        <p:attrNameLst>
                                          <p:attrName>style.visibility</p:attrName>
                                        </p:attrNameLst>
                                      </p:cBhvr>
                                      <p:to>
                                        <p:strVal val="visible"/>
                                      </p:to>
                                    </p:set>
                                    <p:anim calcmode="lin" valueType="num">
                                      <p:cBhvr>
                                        <p:cTn id="22" dur="500" fill="hold"/>
                                        <p:tgtEl>
                                          <p:spTgt spid="458825"/>
                                        </p:tgtEl>
                                        <p:attrNameLst>
                                          <p:attrName>ppt_w</p:attrName>
                                        </p:attrNameLst>
                                      </p:cBhvr>
                                      <p:tavLst>
                                        <p:tav tm="0">
                                          <p:val>
                                            <p:fltVal val="0"/>
                                          </p:val>
                                        </p:tav>
                                        <p:tav tm="100000">
                                          <p:val>
                                            <p:strVal val="#ppt_w"/>
                                          </p:val>
                                        </p:tav>
                                      </p:tavLst>
                                    </p:anim>
                                    <p:anim calcmode="lin" valueType="num">
                                      <p:cBhvr>
                                        <p:cTn id="23" dur="500" fill="hold"/>
                                        <p:tgtEl>
                                          <p:spTgt spid="458825"/>
                                        </p:tgtEl>
                                        <p:attrNameLst>
                                          <p:attrName>ppt_h</p:attrName>
                                        </p:attrNameLst>
                                      </p:cBhvr>
                                      <p:tavLst>
                                        <p:tav tm="0">
                                          <p:val>
                                            <p:fltVal val="0"/>
                                          </p:val>
                                        </p:tav>
                                        <p:tav tm="100000">
                                          <p:val>
                                            <p:strVal val="#ppt_h"/>
                                          </p:val>
                                        </p:tav>
                                      </p:tavLst>
                                    </p:anim>
                                    <p:anim calcmode="lin" valueType="num">
                                      <p:cBhvr>
                                        <p:cTn id="24" dur="500" fill="hold"/>
                                        <p:tgtEl>
                                          <p:spTgt spid="458825"/>
                                        </p:tgtEl>
                                        <p:attrNameLst>
                                          <p:attrName>ppt_x</p:attrName>
                                        </p:attrNameLst>
                                      </p:cBhvr>
                                      <p:tavLst>
                                        <p:tav tm="0">
                                          <p:val>
                                            <p:fltVal val="0.5"/>
                                          </p:val>
                                        </p:tav>
                                        <p:tav tm="100000">
                                          <p:val>
                                            <p:strVal val="#ppt_x"/>
                                          </p:val>
                                        </p:tav>
                                      </p:tavLst>
                                    </p:anim>
                                    <p:anim calcmode="lin" valueType="num">
                                      <p:cBhvr>
                                        <p:cTn id="25" dur="500" fill="hold"/>
                                        <p:tgtEl>
                                          <p:spTgt spid="45882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458824"/>
                                        </p:tgtEl>
                                        <p:attrNameLst>
                                          <p:attrName>style.visibility</p:attrName>
                                        </p:attrNameLst>
                                      </p:cBhvr>
                                      <p:to>
                                        <p:strVal val="visible"/>
                                      </p:to>
                                    </p:set>
                                    <p:anim calcmode="lin" valueType="num">
                                      <p:cBhvr>
                                        <p:cTn id="29" dur="500" fill="hold"/>
                                        <p:tgtEl>
                                          <p:spTgt spid="458824"/>
                                        </p:tgtEl>
                                        <p:attrNameLst>
                                          <p:attrName>ppt_w</p:attrName>
                                        </p:attrNameLst>
                                      </p:cBhvr>
                                      <p:tavLst>
                                        <p:tav tm="0">
                                          <p:val>
                                            <p:fltVal val="0"/>
                                          </p:val>
                                        </p:tav>
                                        <p:tav tm="100000">
                                          <p:val>
                                            <p:strVal val="#ppt_w"/>
                                          </p:val>
                                        </p:tav>
                                      </p:tavLst>
                                    </p:anim>
                                    <p:anim calcmode="lin" valueType="num">
                                      <p:cBhvr>
                                        <p:cTn id="30" dur="500" fill="hold"/>
                                        <p:tgtEl>
                                          <p:spTgt spid="458824"/>
                                        </p:tgtEl>
                                        <p:attrNameLst>
                                          <p:attrName>ppt_h</p:attrName>
                                        </p:attrNameLst>
                                      </p:cBhvr>
                                      <p:tavLst>
                                        <p:tav tm="0">
                                          <p:val>
                                            <p:fltVal val="0"/>
                                          </p:val>
                                        </p:tav>
                                        <p:tav tm="100000">
                                          <p:val>
                                            <p:strVal val="#ppt_h"/>
                                          </p:val>
                                        </p:tav>
                                      </p:tavLst>
                                    </p:anim>
                                    <p:anim calcmode="lin" valueType="num">
                                      <p:cBhvr>
                                        <p:cTn id="31" dur="500" fill="hold"/>
                                        <p:tgtEl>
                                          <p:spTgt spid="458824"/>
                                        </p:tgtEl>
                                        <p:attrNameLst>
                                          <p:attrName>ppt_x</p:attrName>
                                        </p:attrNameLst>
                                      </p:cBhvr>
                                      <p:tavLst>
                                        <p:tav tm="0">
                                          <p:val>
                                            <p:fltVal val="0.5"/>
                                          </p:val>
                                        </p:tav>
                                        <p:tav tm="100000">
                                          <p:val>
                                            <p:strVal val="#ppt_x"/>
                                          </p:val>
                                        </p:tav>
                                      </p:tavLst>
                                    </p:anim>
                                    <p:anim calcmode="lin" valueType="num">
                                      <p:cBhvr>
                                        <p:cTn id="32" dur="500" fill="hold"/>
                                        <p:tgtEl>
                                          <p:spTgt spid="45882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58822"/>
                                        </p:tgtEl>
                                        <p:attrNameLst>
                                          <p:attrName>style.visibility</p:attrName>
                                        </p:attrNameLst>
                                      </p:cBhvr>
                                      <p:to>
                                        <p:strVal val="visible"/>
                                      </p:to>
                                    </p:set>
                                    <p:anim calcmode="lin" valueType="num">
                                      <p:cBhvr>
                                        <p:cTn id="37" dur="500" fill="hold"/>
                                        <p:tgtEl>
                                          <p:spTgt spid="458822"/>
                                        </p:tgtEl>
                                        <p:attrNameLst>
                                          <p:attrName>ppt_w</p:attrName>
                                        </p:attrNameLst>
                                      </p:cBhvr>
                                      <p:tavLst>
                                        <p:tav tm="0">
                                          <p:val>
                                            <p:fltVal val="0"/>
                                          </p:val>
                                        </p:tav>
                                        <p:tav tm="100000">
                                          <p:val>
                                            <p:strVal val="#ppt_w"/>
                                          </p:val>
                                        </p:tav>
                                      </p:tavLst>
                                    </p:anim>
                                    <p:anim calcmode="lin" valueType="num">
                                      <p:cBhvr>
                                        <p:cTn id="38" dur="500" fill="hold"/>
                                        <p:tgtEl>
                                          <p:spTgt spid="458822"/>
                                        </p:tgtEl>
                                        <p:attrNameLst>
                                          <p:attrName>ppt_h</p:attrName>
                                        </p:attrNameLst>
                                      </p:cBhvr>
                                      <p:tavLst>
                                        <p:tav tm="0">
                                          <p:val>
                                            <p:fltVal val="0"/>
                                          </p:val>
                                        </p:tav>
                                        <p:tav tm="100000">
                                          <p:val>
                                            <p:strVal val="#ppt_h"/>
                                          </p:val>
                                        </p:tav>
                                      </p:tavLst>
                                    </p:anim>
                                    <p:anim calcmode="lin" valueType="num">
                                      <p:cBhvr>
                                        <p:cTn id="39" dur="500" fill="hold"/>
                                        <p:tgtEl>
                                          <p:spTgt spid="458822"/>
                                        </p:tgtEl>
                                        <p:attrNameLst>
                                          <p:attrName>ppt_x</p:attrName>
                                        </p:attrNameLst>
                                      </p:cBhvr>
                                      <p:tavLst>
                                        <p:tav tm="0">
                                          <p:val>
                                            <p:fltVal val="0.5"/>
                                          </p:val>
                                        </p:tav>
                                        <p:tav tm="100000">
                                          <p:val>
                                            <p:strVal val="#ppt_x"/>
                                          </p:val>
                                        </p:tav>
                                      </p:tavLst>
                                    </p:anim>
                                    <p:anim calcmode="lin" valueType="num">
                                      <p:cBhvr>
                                        <p:cTn id="40" dur="500" fill="hold"/>
                                        <p:tgtEl>
                                          <p:spTgt spid="458822"/>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58821"/>
                                        </p:tgtEl>
                                        <p:attrNameLst>
                                          <p:attrName>style.visibility</p:attrName>
                                        </p:attrNameLst>
                                      </p:cBhvr>
                                      <p:to>
                                        <p:strVal val="visible"/>
                                      </p:to>
                                    </p:set>
                                    <p:anim calcmode="lin" valueType="num">
                                      <p:cBhvr>
                                        <p:cTn id="45" dur="500" fill="hold"/>
                                        <p:tgtEl>
                                          <p:spTgt spid="458821"/>
                                        </p:tgtEl>
                                        <p:attrNameLst>
                                          <p:attrName>ppt_w</p:attrName>
                                        </p:attrNameLst>
                                      </p:cBhvr>
                                      <p:tavLst>
                                        <p:tav tm="0">
                                          <p:val>
                                            <p:fltVal val="0"/>
                                          </p:val>
                                        </p:tav>
                                        <p:tav tm="100000">
                                          <p:val>
                                            <p:strVal val="#ppt_w"/>
                                          </p:val>
                                        </p:tav>
                                      </p:tavLst>
                                    </p:anim>
                                    <p:anim calcmode="lin" valueType="num">
                                      <p:cBhvr>
                                        <p:cTn id="46" dur="500" fill="hold"/>
                                        <p:tgtEl>
                                          <p:spTgt spid="458821"/>
                                        </p:tgtEl>
                                        <p:attrNameLst>
                                          <p:attrName>ppt_h</p:attrName>
                                        </p:attrNameLst>
                                      </p:cBhvr>
                                      <p:tavLst>
                                        <p:tav tm="0">
                                          <p:val>
                                            <p:fltVal val="0"/>
                                          </p:val>
                                        </p:tav>
                                        <p:tav tm="100000">
                                          <p:val>
                                            <p:strVal val="#ppt_h"/>
                                          </p:val>
                                        </p:tav>
                                      </p:tavLst>
                                    </p:anim>
                                    <p:anim calcmode="lin" valueType="num">
                                      <p:cBhvr>
                                        <p:cTn id="47" dur="500" fill="hold"/>
                                        <p:tgtEl>
                                          <p:spTgt spid="458821"/>
                                        </p:tgtEl>
                                        <p:attrNameLst>
                                          <p:attrName>ppt_x</p:attrName>
                                        </p:attrNameLst>
                                      </p:cBhvr>
                                      <p:tavLst>
                                        <p:tav tm="0">
                                          <p:val>
                                            <p:fltVal val="0.5"/>
                                          </p:val>
                                        </p:tav>
                                        <p:tav tm="100000">
                                          <p:val>
                                            <p:strVal val="#ppt_x"/>
                                          </p:val>
                                        </p:tav>
                                      </p:tavLst>
                                    </p:anim>
                                    <p:anim calcmode="lin" valueType="num">
                                      <p:cBhvr>
                                        <p:cTn id="48" dur="500" fill="hold"/>
                                        <p:tgtEl>
                                          <p:spTgt spid="458821"/>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458765"/>
                                        </p:tgtEl>
                                        <p:attrNameLst>
                                          <p:attrName>style.visibility</p:attrName>
                                        </p:attrNameLst>
                                      </p:cBhvr>
                                      <p:to>
                                        <p:strVal val="visible"/>
                                      </p:to>
                                    </p:set>
                                    <p:anim calcmode="lin" valueType="num">
                                      <p:cBhvr>
                                        <p:cTn id="53" dur="500" fill="hold"/>
                                        <p:tgtEl>
                                          <p:spTgt spid="458765"/>
                                        </p:tgtEl>
                                        <p:attrNameLst>
                                          <p:attrName>ppt_w</p:attrName>
                                        </p:attrNameLst>
                                      </p:cBhvr>
                                      <p:tavLst>
                                        <p:tav tm="0">
                                          <p:val>
                                            <p:fltVal val="0"/>
                                          </p:val>
                                        </p:tav>
                                        <p:tav tm="100000">
                                          <p:val>
                                            <p:strVal val="#ppt_w"/>
                                          </p:val>
                                        </p:tav>
                                      </p:tavLst>
                                    </p:anim>
                                    <p:anim calcmode="lin" valueType="num">
                                      <p:cBhvr>
                                        <p:cTn id="54" dur="500" fill="hold"/>
                                        <p:tgtEl>
                                          <p:spTgt spid="458765"/>
                                        </p:tgtEl>
                                        <p:attrNameLst>
                                          <p:attrName>ppt_h</p:attrName>
                                        </p:attrNameLst>
                                      </p:cBhvr>
                                      <p:tavLst>
                                        <p:tav tm="0">
                                          <p:val>
                                            <p:fltVal val="0"/>
                                          </p:val>
                                        </p:tav>
                                        <p:tav tm="100000">
                                          <p:val>
                                            <p:strVal val="#ppt_h"/>
                                          </p:val>
                                        </p:tav>
                                      </p:tavLst>
                                    </p:anim>
                                    <p:anim calcmode="lin" valueType="num">
                                      <p:cBhvr>
                                        <p:cTn id="55" dur="500" fill="hold"/>
                                        <p:tgtEl>
                                          <p:spTgt spid="458765"/>
                                        </p:tgtEl>
                                        <p:attrNameLst>
                                          <p:attrName>ppt_x</p:attrName>
                                        </p:attrNameLst>
                                      </p:cBhvr>
                                      <p:tavLst>
                                        <p:tav tm="0">
                                          <p:val>
                                            <p:fltVal val="0.5"/>
                                          </p:val>
                                        </p:tav>
                                        <p:tav tm="100000">
                                          <p:val>
                                            <p:strVal val="#ppt_x"/>
                                          </p:val>
                                        </p:tav>
                                      </p:tavLst>
                                    </p:anim>
                                    <p:anim calcmode="lin" valueType="num">
                                      <p:cBhvr>
                                        <p:cTn id="56" dur="500" fill="hold"/>
                                        <p:tgtEl>
                                          <p:spTgt spid="458765"/>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58828"/>
                                        </p:tgtEl>
                                        <p:attrNameLst>
                                          <p:attrName>style.visibility</p:attrName>
                                        </p:attrNameLst>
                                      </p:cBhvr>
                                      <p:to>
                                        <p:strVal val="visible"/>
                                      </p:to>
                                    </p:set>
                                    <p:anim calcmode="lin" valueType="num">
                                      <p:cBhvr additive="base">
                                        <p:cTn id="60" dur="500" fill="hold"/>
                                        <p:tgtEl>
                                          <p:spTgt spid="458828"/>
                                        </p:tgtEl>
                                        <p:attrNameLst>
                                          <p:attrName>ppt_x</p:attrName>
                                        </p:attrNameLst>
                                      </p:cBhvr>
                                      <p:tavLst>
                                        <p:tav tm="0">
                                          <p:val>
                                            <p:strVal val="#ppt_x"/>
                                          </p:val>
                                        </p:tav>
                                        <p:tav tm="100000">
                                          <p:val>
                                            <p:strVal val="#ppt_x"/>
                                          </p:val>
                                        </p:tav>
                                      </p:tavLst>
                                    </p:anim>
                                    <p:anim calcmode="lin" valueType="num">
                                      <p:cBhvr additive="base">
                                        <p:cTn id="61" dur="500" fill="hold"/>
                                        <p:tgtEl>
                                          <p:spTgt spid="4588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5" grpId="0" animBg="1"/>
      <p:bldP spid="458821" grpId="0" animBg="1"/>
      <p:bldP spid="458822" grpId="0" animBg="1"/>
      <p:bldP spid="458823" grpId="0" animBg="1" autoUpdateAnimBg="0"/>
      <p:bldP spid="458824" grpId="0" animBg="1"/>
      <p:bldP spid="458825" grpId="0" animBg="1"/>
      <p:bldP spid="458826" grpId="0" animBg="1"/>
      <p:bldP spid="45882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4" name="Group 113">
            <a:extLst>
              <a:ext uri="{FF2B5EF4-FFF2-40B4-BE49-F238E27FC236}">
                <a16:creationId xmlns:a16="http://schemas.microsoft.com/office/drawing/2014/main" id="{9F698116-8DFE-E448-8C76-21CB83BFB073}"/>
              </a:ext>
            </a:extLst>
          </p:cNvPr>
          <p:cNvGrpSpPr>
            <a:grpSpLocks/>
          </p:cNvGrpSpPr>
          <p:nvPr/>
        </p:nvGrpSpPr>
        <p:grpSpPr bwMode="auto">
          <a:xfrm>
            <a:off x="6289985" y="1290059"/>
            <a:ext cx="919814" cy="1010116"/>
            <a:chOff x="1557" y="1007"/>
            <a:chExt cx="2105" cy="1949"/>
          </a:xfrm>
        </p:grpSpPr>
        <p:grpSp>
          <p:nvGrpSpPr>
            <p:cNvPr id="105" name="Group 115">
              <a:extLst>
                <a:ext uri="{FF2B5EF4-FFF2-40B4-BE49-F238E27FC236}">
                  <a16:creationId xmlns:a16="http://schemas.microsoft.com/office/drawing/2014/main" id="{D1B2A612-32B0-7A45-9AD4-721B914E8A79}"/>
                </a:ext>
              </a:extLst>
            </p:cNvPr>
            <p:cNvGrpSpPr>
              <a:grpSpLocks/>
            </p:cNvGrpSpPr>
            <p:nvPr/>
          </p:nvGrpSpPr>
          <p:grpSpPr bwMode="auto">
            <a:xfrm>
              <a:off x="1557" y="1209"/>
              <a:ext cx="2105" cy="1421"/>
              <a:chOff x="578" y="2316"/>
              <a:chExt cx="2105" cy="1421"/>
            </a:xfrm>
          </p:grpSpPr>
          <p:sp>
            <p:nvSpPr>
              <p:cNvPr id="111" name="Freeform 116" descr="Cork">
                <a:extLst>
                  <a:ext uri="{FF2B5EF4-FFF2-40B4-BE49-F238E27FC236}">
                    <a16:creationId xmlns:a16="http://schemas.microsoft.com/office/drawing/2014/main" id="{2C41E681-8C8E-F64F-B6E1-DD13F006971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 name="Freeform 117" descr="Cork">
                <a:extLst>
                  <a:ext uri="{FF2B5EF4-FFF2-40B4-BE49-F238E27FC236}">
                    <a16:creationId xmlns:a16="http://schemas.microsoft.com/office/drawing/2014/main" id="{231F49CA-DFB4-6247-9A4C-1A912BEB60DD}"/>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 name="Freeform 119">
              <a:extLst>
                <a:ext uri="{FF2B5EF4-FFF2-40B4-BE49-F238E27FC236}">
                  <a16:creationId xmlns:a16="http://schemas.microsoft.com/office/drawing/2014/main" id="{5734D943-61B5-0D4C-99E3-8C3F2F60899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0">
              <a:extLst>
                <a:ext uri="{FF2B5EF4-FFF2-40B4-BE49-F238E27FC236}">
                  <a16:creationId xmlns:a16="http://schemas.microsoft.com/office/drawing/2014/main" id="{1A01AF41-D3C4-F543-861B-7734BE04718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8" name="Freeform 121">
              <a:extLst>
                <a:ext uri="{FF2B5EF4-FFF2-40B4-BE49-F238E27FC236}">
                  <a16:creationId xmlns:a16="http://schemas.microsoft.com/office/drawing/2014/main" id="{6994FFA2-602C-8D4B-A238-19B312B45F7C}"/>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9" name="Freeform 122">
              <a:extLst>
                <a:ext uri="{FF2B5EF4-FFF2-40B4-BE49-F238E27FC236}">
                  <a16:creationId xmlns:a16="http://schemas.microsoft.com/office/drawing/2014/main" id="{ED6FAE24-F607-A445-B7A3-A5BD62265F4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0" name="Freeform 123">
              <a:extLst>
                <a:ext uri="{FF2B5EF4-FFF2-40B4-BE49-F238E27FC236}">
                  <a16:creationId xmlns:a16="http://schemas.microsoft.com/office/drawing/2014/main" id="{D6529976-0841-8342-8F7A-8FA786573506}"/>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 name="Group 113">
            <a:extLst>
              <a:ext uri="{FF2B5EF4-FFF2-40B4-BE49-F238E27FC236}">
                <a16:creationId xmlns:a16="http://schemas.microsoft.com/office/drawing/2014/main" id="{4567F880-8AD4-9B4C-9128-F3E2E426A622}"/>
              </a:ext>
            </a:extLst>
          </p:cNvPr>
          <p:cNvGrpSpPr>
            <a:grpSpLocks/>
          </p:cNvGrpSpPr>
          <p:nvPr/>
        </p:nvGrpSpPr>
        <p:grpSpPr bwMode="auto">
          <a:xfrm>
            <a:off x="6289985" y="3307772"/>
            <a:ext cx="919814" cy="1010116"/>
            <a:chOff x="1557" y="1007"/>
            <a:chExt cx="2105" cy="1949"/>
          </a:xfrm>
        </p:grpSpPr>
        <p:grpSp>
          <p:nvGrpSpPr>
            <p:cNvPr id="114" name="Group 115">
              <a:extLst>
                <a:ext uri="{FF2B5EF4-FFF2-40B4-BE49-F238E27FC236}">
                  <a16:creationId xmlns:a16="http://schemas.microsoft.com/office/drawing/2014/main" id="{1581A0D8-0345-B04E-B77E-565FAF3173C8}"/>
                </a:ext>
              </a:extLst>
            </p:cNvPr>
            <p:cNvGrpSpPr>
              <a:grpSpLocks/>
            </p:cNvGrpSpPr>
            <p:nvPr/>
          </p:nvGrpSpPr>
          <p:grpSpPr bwMode="auto">
            <a:xfrm>
              <a:off x="1557" y="1209"/>
              <a:ext cx="2105" cy="1421"/>
              <a:chOff x="578" y="2316"/>
              <a:chExt cx="2105" cy="1421"/>
            </a:xfrm>
          </p:grpSpPr>
          <p:sp>
            <p:nvSpPr>
              <p:cNvPr id="120" name="Freeform 116" descr="Cork">
                <a:extLst>
                  <a:ext uri="{FF2B5EF4-FFF2-40B4-BE49-F238E27FC236}">
                    <a16:creationId xmlns:a16="http://schemas.microsoft.com/office/drawing/2014/main" id="{AE661F7F-FE8A-1A4B-AC04-629F47DBB5F3}"/>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1" name="Freeform 117" descr="Cork">
                <a:extLst>
                  <a:ext uri="{FF2B5EF4-FFF2-40B4-BE49-F238E27FC236}">
                    <a16:creationId xmlns:a16="http://schemas.microsoft.com/office/drawing/2014/main" id="{0B60FAF8-E76B-8C4D-8407-22459C78608C}"/>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5" name="Freeform 119">
              <a:extLst>
                <a:ext uri="{FF2B5EF4-FFF2-40B4-BE49-F238E27FC236}">
                  <a16:creationId xmlns:a16="http://schemas.microsoft.com/office/drawing/2014/main" id="{CCDFBF06-4B4E-2A43-9C62-54428A663B3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6" name="Freeform 120">
              <a:extLst>
                <a:ext uri="{FF2B5EF4-FFF2-40B4-BE49-F238E27FC236}">
                  <a16:creationId xmlns:a16="http://schemas.microsoft.com/office/drawing/2014/main" id="{B9194FF8-C097-D841-BE70-78AE6165A52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7" name="Freeform 121">
              <a:extLst>
                <a:ext uri="{FF2B5EF4-FFF2-40B4-BE49-F238E27FC236}">
                  <a16:creationId xmlns:a16="http://schemas.microsoft.com/office/drawing/2014/main" id="{D3FE74B2-4FD1-E545-A924-0F540ACBB9B8}"/>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8" name="Freeform 122">
              <a:extLst>
                <a:ext uri="{FF2B5EF4-FFF2-40B4-BE49-F238E27FC236}">
                  <a16:creationId xmlns:a16="http://schemas.microsoft.com/office/drawing/2014/main" id="{CF77745F-BF83-3B4A-90CE-24EA484AA5C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9" name="Freeform 123">
              <a:extLst>
                <a:ext uri="{FF2B5EF4-FFF2-40B4-BE49-F238E27FC236}">
                  <a16:creationId xmlns:a16="http://schemas.microsoft.com/office/drawing/2014/main" id="{DDED96DA-729E-534B-92A3-C5DFE3027BE5}"/>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7" name="Group 279">
            <a:extLst>
              <a:ext uri="{FF2B5EF4-FFF2-40B4-BE49-F238E27FC236}">
                <a16:creationId xmlns:a16="http://schemas.microsoft.com/office/drawing/2014/main" id="{DEC019BC-E3D7-7140-A8DB-D25FC1847455}"/>
              </a:ext>
            </a:extLst>
          </p:cNvPr>
          <p:cNvGrpSpPr>
            <a:grpSpLocks/>
          </p:cNvGrpSpPr>
          <p:nvPr/>
        </p:nvGrpSpPr>
        <p:grpSpPr bwMode="auto">
          <a:xfrm>
            <a:off x="1000125" y="3159125"/>
            <a:ext cx="1844675" cy="1397000"/>
            <a:chOff x="630" y="1990"/>
            <a:chExt cx="1162" cy="880"/>
          </a:xfrm>
        </p:grpSpPr>
        <p:sp>
          <p:nvSpPr>
            <p:cNvPr id="460056" name="Rectangle 280">
              <a:extLst>
                <a:ext uri="{FF2B5EF4-FFF2-40B4-BE49-F238E27FC236}">
                  <a16:creationId xmlns:a16="http://schemas.microsoft.com/office/drawing/2014/main" id="{082FC07B-0630-5940-8DD5-110100BD9F96}"/>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60057" name="Picture 281" descr="Kakap">
              <a:extLst>
                <a:ext uri="{FF2B5EF4-FFF2-40B4-BE49-F238E27FC236}">
                  <a16:creationId xmlns:a16="http://schemas.microsoft.com/office/drawing/2014/main" id="{84F7063D-2961-7047-A414-3023F3588782}"/>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459778" name="Rectangle 2">
            <a:extLst>
              <a:ext uri="{FF2B5EF4-FFF2-40B4-BE49-F238E27FC236}">
                <a16:creationId xmlns:a16="http://schemas.microsoft.com/office/drawing/2014/main" id="{49EC029C-669C-D649-9D97-AC4DBF18D0FD}"/>
              </a:ext>
            </a:extLst>
          </p:cNvPr>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8309" name="AutoShape 3">
            <a:extLst>
              <a:ext uri="{FF2B5EF4-FFF2-40B4-BE49-F238E27FC236}">
                <a16:creationId xmlns:a16="http://schemas.microsoft.com/office/drawing/2014/main" id="{7706F462-FF23-9943-91B2-973532C2C51C}"/>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10" name="Rectangle 4">
            <a:extLst>
              <a:ext uri="{FF2B5EF4-FFF2-40B4-BE49-F238E27FC236}">
                <a16:creationId xmlns:a16="http://schemas.microsoft.com/office/drawing/2014/main" id="{FA0E49A7-E545-8A45-9967-403408EDBA75}"/>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11" name="Rectangle 5">
            <a:extLst>
              <a:ext uri="{FF2B5EF4-FFF2-40B4-BE49-F238E27FC236}">
                <a16:creationId xmlns:a16="http://schemas.microsoft.com/office/drawing/2014/main" id="{B56E48D5-5780-5F4A-9B8C-1F03CBDB83BA}"/>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98312" name="Rectangle 6">
            <a:extLst>
              <a:ext uri="{FF2B5EF4-FFF2-40B4-BE49-F238E27FC236}">
                <a16:creationId xmlns:a16="http://schemas.microsoft.com/office/drawing/2014/main" id="{0D81EFDF-8A12-B94C-9BF5-719387ABF7D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783" name="Rectangle 7">
            <a:extLst>
              <a:ext uri="{FF2B5EF4-FFF2-40B4-BE49-F238E27FC236}">
                <a16:creationId xmlns:a16="http://schemas.microsoft.com/office/drawing/2014/main" id="{70250FDC-B71C-2F46-AFD9-79C483C030B3}"/>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98314" name="Rectangle 9">
            <a:extLst>
              <a:ext uri="{FF2B5EF4-FFF2-40B4-BE49-F238E27FC236}">
                <a16:creationId xmlns:a16="http://schemas.microsoft.com/office/drawing/2014/main" id="{2937B90B-B294-FB45-9AAB-F2EA029637D3}"/>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15" name="Rectangle 10">
            <a:extLst>
              <a:ext uri="{FF2B5EF4-FFF2-40B4-BE49-F238E27FC236}">
                <a16:creationId xmlns:a16="http://schemas.microsoft.com/office/drawing/2014/main" id="{F523ACBB-8327-8649-B680-80EA714C969F}"/>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98316" name="Rectangle 11">
            <a:extLst>
              <a:ext uri="{FF2B5EF4-FFF2-40B4-BE49-F238E27FC236}">
                <a16:creationId xmlns:a16="http://schemas.microsoft.com/office/drawing/2014/main" id="{75C992B4-5F39-754E-B150-13DC8330663B}"/>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459788" name="Rectangle 12">
            <a:extLst>
              <a:ext uri="{FF2B5EF4-FFF2-40B4-BE49-F238E27FC236}">
                <a16:creationId xmlns:a16="http://schemas.microsoft.com/office/drawing/2014/main" id="{819A6475-39C3-C44A-8362-781FE20B8620}"/>
              </a:ext>
            </a:extLst>
          </p:cNvPr>
          <p:cNvSpPr>
            <a:spLocks noChangeArrowheads="1"/>
          </p:cNvSpPr>
          <p:nvPr/>
        </p:nvSpPr>
        <p:spPr bwMode="auto">
          <a:xfrm>
            <a:off x="3338513" y="4130675"/>
            <a:ext cx="2622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20-Y        20-R</a:t>
            </a:r>
          </a:p>
        </p:txBody>
      </p:sp>
      <p:sp>
        <p:nvSpPr>
          <p:cNvPr id="459790" name="Rectangle 14">
            <a:extLst>
              <a:ext uri="{FF2B5EF4-FFF2-40B4-BE49-F238E27FC236}">
                <a16:creationId xmlns:a16="http://schemas.microsoft.com/office/drawing/2014/main" id="{114C6946-8CC8-FD4E-8DA8-96D13E9DA49D}"/>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8319" name="Rectangle 21">
            <a:extLst>
              <a:ext uri="{FF2B5EF4-FFF2-40B4-BE49-F238E27FC236}">
                <a16:creationId xmlns:a16="http://schemas.microsoft.com/office/drawing/2014/main" id="{549D43EC-9F98-B243-BA3C-9D330C72A1B6}"/>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98320" name="Rectangle 22">
            <a:extLst>
              <a:ext uri="{FF2B5EF4-FFF2-40B4-BE49-F238E27FC236}">
                <a16:creationId xmlns:a16="http://schemas.microsoft.com/office/drawing/2014/main" id="{E762D2A7-B8D0-384D-AD96-8426A46E4175}"/>
              </a:ext>
            </a:extLst>
          </p:cNvPr>
          <p:cNvSpPr>
            <a:spLocks noChangeArrowheads="1"/>
          </p:cNvSpPr>
          <p:nvPr/>
        </p:nvSpPr>
        <p:spPr bwMode="auto">
          <a:xfrm>
            <a:off x="3065463" y="2746375"/>
            <a:ext cx="3224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98321" name="Rectangle 23">
            <a:extLst>
              <a:ext uri="{FF2B5EF4-FFF2-40B4-BE49-F238E27FC236}">
                <a16:creationId xmlns:a16="http://schemas.microsoft.com/office/drawing/2014/main" id="{66961A5B-8E7D-1849-A31A-D30FB030FB41}"/>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22" name="Line 24">
            <a:extLst>
              <a:ext uri="{FF2B5EF4-FFF2-40B4-BE49-F238E27FC236}">
                <a16:creationId xmlns:a16="http://schemas.microsoft.com/office/drawing/2014/main" id="{A82C4F9B-0545-7940-8B3A-106B25A03C6E}"/>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5">
            <a:extLst>
              <a:ext uri="{FF2B5EF4-FFF2-40B4-BE49-F238E27FC236}">
                <a16:creationId xmlns:a16="http://schemas.microsoft.com/office/drawing/2014/main" id="{3577FC5C-A824-094C-810D-54499597537E}"/>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6">
            <a:extLst>
              <a:ext uri="{FF2B5EF4-FFF2-40B4-BE49-F238E27FC236}">
                <a16:creationId xmlns:a16="http://schemas.microsoft.com/office/drawing/2014/main" id="{8A3B9104-4770-684D-ACEF-6FBDE0618FF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7">
            <a:extLst>
              <a:ext uri="{FF2B5EF4-FFF2-40B4-BE49-F238E27FC236}">
                <a16:creationId xmlns:a16="http://schemas.microsoft.com/office/drawing/2014/main" id="{E2B4FB6A-69FD-3E43-8399-A40864DF01F1}"/>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8">
            <a:extLst>
              <a:ext uri="{FF2B5EF4-FFF2-40B4-BE49-F238E27FC236}">
                <a16:creationId xmlns:a16="http://schemas.microsoft.com/office/drawing/2014/main" id="{C9142A96-B044-6442-AEC5-094DC21EA3A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29">
            <a:extLst>
              <a:ext uri="{FF2B5EF4-FFF2-40B4-BE49-F238E27FC236}">
                <a16:creationId xmlns:a16="http://schemas.microsoft.com/office/drawing/2014/main" id="{5D059155-F16C-3E4C-976F-D6CCA73E038A}"/>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0">
            <a:extLst>
              <a:ext uri="{FF2B5EF4-FFF2-40B4-BE49-F238E27FC236}">
                <a16:creationId xmlns:a16="http://schemas.microsoft.com/office/drawing/2014/main" id="{F27B36C8-4E8E-5142-964B-DEB190501B16}"/>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Line 31">
            <a:extLst>
              <a:ext uri="{FF2B5EF4-FFF2-40B4-BE49-F238E27FC236}">
                <a16:creationId xmlns:a16="http://schemas.microsoft.com/office/drawing/2014/main" id="{7A22F456-789B-0F42-9955-1ACB006A0D5B}"/>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0" name="Line 32">
            <a:extLst>
              <a:ext uri="{FF2B5EF4-FFF2-40B4-BE49-F238E27FC236}">
                <a16:creationId xmlns:a16="http://schemas.microsoft.com/office/drawing/2014/main" id="{25DB04B9-BC13-A74B-BECC-CD1CE5D62283}"/>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1" name="Rectangle 33">
            <a:extLst>
              <a:ext uri="{FF2B5EF4-FFF2-40B4-BE49-F238E27FC236}">
                <a16:creationId xmlns:a16="http://schemas.microsoft.com/office/drawing/2014/main" id="{0817A640-C77F-FF45-9353-13588D83CC54}"/>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32" name="Rectangle 34">
            <a:extLst>
              <a:ext uri="{FF2B5EF4-FFF2-40B4-BE49-F238E27FC236}">
                <a16:creationId xmlns:a16="http://schemas.microsoft.com/office/drawing/2014/main" id="{45AE1EED-FAB2-1A4E-A91F-4B64FA5F8364}"/>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33" name="Rectangle 35">
            <a:extLst>
              <a:ext uri="{FF2B5EF4-FFF2-40B4-BE49-F238E27FC236}">
                <a16:creationId xmlns:a16="http://schemas.microsoft.com/office/drawing/2014/main" id="{03B02088-36AB-4B4C-B912-B62E02A2A8B8}"/>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34" name="Rectangle 36">
            <a:extLst>
              <a:ext uri="{FF2B5EF4-FFF2-40B4-BE49-F238E27FC236}">
                <a16:creationId xmlns:a16="http://schemas.microsoft.com/office/drawing/2014/main" id="{4301FF58-F0DD-6B4F-A7A7-14D0840C293B}"/>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19" name="Rectangle 43">
            <a:extLst>
              <a:ext uri="{FF2B5EF4-FFF2-40B4-BE49-F238E27FC236}">
                <a16:creationId xmlns:a16="http://schemas.microsoft.com/office/drawing/2014/main" id="{9467AE63-7DE7-8D4B-8DC2-6E986A61D450}"/>
              </a:ext>
            </a:extLst>
          </p:cNvPr>
          <p:cNvSpPr>
            <a:spLocks noChangeArrowheads="1"/>
          </p:cNvSpPr>
          <p:nvPr/>
        </p:nvSpPr>
        <p:spPr bwMode="auto">
          <a:xfrm>
            <a:off x="3217863" y="1825625"/>
            <a:ext cx="2820987"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98336" name="Line 44">
            <a:extLst>
              <a:ext uri="{FF2B5EF4-FFF2-40B4-BE49-F238E27FC236}">
                <a16:creationId xmlns:a16="http://schemas.microsoft.com/office/drawing/2014/main" id="{E754AB6A-1028-AF43-A1AE-AA0B78D9C721}"/>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1" name="Rectangle 45">
            <a:extLst>
              <a:ext uri="{FF2B5EF4-FFF2-40B4-BE49-F238E27FC236}">
                <a16:creationId xmlns:a16="http://schemas.microsoft.com/office/drawing/2014/main" id="{6D401F55-8011-2A42-9959-6DC069EF83D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9822" name="Line 46">
            <a:extLst>
              <a:ext uri="{FF2B5EF4-FFF2-40B4-BE49-F238E27FC236}">
                <a16:creationId xmlns:a16="http://schemas.microsoft.com/office/drawing/2014/main" id="{BB9ED110-3978-B043-8062-FE75D9E9297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8339" name="Line 47">
            <a:extLst>
              <a:ext uri="{FF2B5EF4-FFF2-40B4-BE49-F238E27FC236}">
                <a16:creationId xmlns:a16="http://schemas.microsoft.com/office/drawing/2014/main" id="{EC1CDE46-72FB-3B40-BA1E-43DD0A24BA28}"/>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a:extLst>
              <a:ext uri="{FF2B5EF4-FFF2-40B4-BE49-F238E27FC236}">
                <a16:creationId xmlns:a16="http://schemas.microsoft.com/office/drawing/2014/main" id="{D2C0E328-30FA-E547-8902-0ABE9E642941}"/>
              </a:ext>
            </a:extLst>
          </p:cNvPr>
          <p:cNvSpPr>
            <a:spLocks noChangeArrowheads="1"/>
          </p:cNvSpPr>
          <p:nvPr/>
        </p:nvSpPr>
        <p:spPr bwMode="auto">
          <a:xfrm>
            <a:off x="3587750"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grpSp>
        <p:nvGrpSpPr>
          <p:cNvPr id="9" name="Group 123">
            <a:extLst>
              <a:ext uri="{FF2B5EF4-FFF2-40B4-BE49-F238E27FC236}">
                <a16:creationId xmlns:a16="http://schemas.microsoft.com/office/drawing/2014/main" id="{3D06E682-6337-664E-8DB9-456094A502CD}"/>
              </a:ext>
            </a:extLst>
          </p:cNvPr>
          <p:cNvGrpSpPr>
            <a:grpSpLocks/>
          </p:cNvGrpSpPr>
          <p:nvPr/>
        </p:nvGrpSpPr>
        <p:grpSpPr bwMode="auto">
          <a:xfrm>
            <a:off x="1203325" y="4641850"/>
            <a:ext cx="6832600" cy="541338"/>
            <a:chOff x="1203325" y="3929063"/>
            <a:chExt cx="6832600" cy="541337"/>
          </a:xfrm>
        </p:grpSpPr>
        <p:sp>
          <p:nvSpPr>
            <p:cNvPr id="459825" name="Rectangle 49">
              <a:extLst>
                <a:ext uri="{FF2B5EF4-FFF2-40B4-BE49-F238E27FC236}">
                  <a16:creationId xmlns:a16="http://schemas.microsoft.com/office/drawing/2014/main" id="{4E83E20F-7B2C-3041-8762-2441082686CE}"/>
                </a:ext>
              </a:extLst>
            </p:cNvPr>
            <p:cNvSpPr>
              <a:spLocks noChangeArrowheads="1"/>
            </p:cNvSpPr>
            <p:nvPr/>
          </p:nvSpPr>
          <p:spPr bwMode="auto">
            <a:xfrm>
              <a:off x="1203325" y="3940176"/>
              <a:ext cx="2995613" cy="53022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Utara: Yerobeam</a:t>
              </a:r>
              <a:endParaRPr lang="en-US" altLang="ko-KR" b="1">
                <a:solidFill>
                  <a:srgbClr val="A8001C"/>
                </a:solidFill>
                <a:latin typeface="Comic Sans MS" charset="0"/>
                <a:ea typeface="Gulim" charset="0"/>
                <a:cs typeface="Gulim" charset="0"/>
              </a:endParaRPr>
            </a:p>
          </p:txBody>
        </p:sp>
        <p:sp>
          <p:nvSpPr>
            <p:cNvPr id="459826" name="Rectangle 50">
              <a:extLst>
                <a:ext uri="{FF2B5EF4-FFF2-40B4-BE49-F238E27FC236}">
                  <a16:creationId xmlns:a16="http://schemas.microsoft.com/office/drawing/2014/main" id="{C3A67646-E81A-D14E-A1FC-82B4A9F24E4A}"/>
                </a:ext>
              </a:extLst>
            </p:cNvPr>
            <p:cNvSpPr>
              <a:spLocks noChangeArrowheads="1"/>
            </p:cNvSpPr>
            <p:nvPr/>
          </p:nvSpPr>
          <p:spPr bwMode="auto">
            <a:xfrm>
              <a:off x="4778375" y="3929063"/>
              <a:ext cx="3257550" cy="53022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Selatan: Rehobeam</a:t>
              </a:r>
              <a:endParaRPr lang="en-US" altLang="ko-KR" b="1">
                <a:solidFill>
                  <a:srgbClr val="A8001C"/>
                </a:solidFill>
                <a:latin typeface="Comic Sans MS" charset="0"/>
                <a:ea typeface="Gulim" charset="0"/>
                <a:cs typeface="Gulim" charset="0"/>
              </a:endParaRPr>
            </a:p>
          </p:txBody>
        </p:sp>
      </p:grpSp>
      <p:grpSp>
        <p:nvGrpSpPr>
          <p:cNvPr id="10" name="Group 124">
            <a:extLst>
              <a:ext uri="{FF2B5EF4-FFF2-40B4-BE49-F238E27FC236}">
                <a16:creationId xmlns:a16="http://schemas.microsoft.com/office/drawing/2014/main" id="{4DB733D6-23C9-B649-BEFB-C380CE060364}"/>
              </a:ext>
            </a:extLst>
          </p:cNvPr>
          <p:cNvGrpSpPr>
            <a:grpSpLocks/>
          </p:cNvGrpSpPr>
          <p:nvPr/>
        </p:nvGrpSpPr>
        <p:grpSpPr bwMode="auto">
          <a:xfrm>
            <a:off x="963613" y="5389563"/>
            <a:ext cx="7016750" cy="828675"/>
            <a:chOff x="963761" y="4676775"/>
            <a:chExt cx="7016757" cy="828432"/>
          </a:xfrm>
        </p:grpSpPr>
        <p:sp>
          <p:nvSpPr>
            <p:cNvPr id="459827" name="Rectangle 51">
              <a:extLst>
                <a:ext uri="{FF2B5EF4-FFF2-40B4-BE49-F238E27FC236}">
                  <a16:creationId xmlns:a16="http://schemas.microsoft.com/office/drawing/2014/main" id="{B0B2E312-13E0-044C-A0FA-AECF2770D9A3}"/>
                </a:ext>
              </a:extLst>
            </p:cNvPr>
            <p:cNvSpPr>
              <a:spLocks noChangeArrowheads="1"/>
            </p:cNvSpPr>
            <p:nvPr/>
          </p:nvSpPr>
          <p:spPr bwMode="auto">
            <a:xfrm>
              <a:off x="963761" y="4676775"/>
              <a:ext cx="3232153" cy="828432"/>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TIDAK ADA </a:t>
              </a:r>
            </a:p>
            <a:p>
              <a:pPr algn="ctr">
                <a:defRPr/>
              </a:pPr>
              <a:r>
                <a:rPr lang="en-US" altLang="ko-KR" sz="2400" b="1">
                  <a:solidFill>
                    <a:srgbClr val="A8001C"/>
                  </a:solidFill>
                  <a:latin typeface="Comic Sans MS" charset="0"/>
                  <a:ea typeface="Gulim" charset="0"/>
                  <a:cs typeface="Gulim" charset="0"/>
                </a:rPr>
                <a:t>RAJA YANG BAIK</a:t>
              </a:r>
              <a:endParaRPr lang="en-US" altLang="ko-KR" b="1">
                <a:solidFill>
                  <a:srgbClr val="A8001C"/>
                </a:solidFill>
                <a:latin typeface="Comic Sans MS" charset="0"/>
                <a:ea typeface="Gulim" charset="0"/>
                <a:cs typeface="Gulim" charset="0"/>
              </a:endParaRPr>
            </a:p>
          </p:txBody>
        </p:sp>
        <p:sp>
          <p:nvSpPr>
            <p:cNvPr id="459828" name="Rectangle 52">
              <a:extLst>
                <a:ext uri="{FF2B5EF4-FFF2-40B4-BE49-F238E27FC236}">
                  <a16:creationId xmlns:a16="http://schemas.microsoft.com/office/drawing/2014/main" id="{92EE2471-9851-3947-A815-F260A2514AB6}"/>
                </a:ext>
              </a:extLst>
            </p:cNvPr>
            <p:cNvSpPr>
              <a:spLocks noChangeArrowheads="1"/>
            </p:cNvSpPr>
            <p:nvPr/>
          </p:nvSpPr>
          <p:spPr bwMode="auto">
            <a:xfrm>
              <a:off x="4803927" y="4676775"/>
              <a:ext cx="3176591" cy="828432"/>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ADA BEBERAPA RAJA YANG BAIK</a:t>
              </a:r>
              <a:endParaRPr lang="en-US" altLang="ko-KR" b="1">
                <a:solidFill>
                  <a:srgbClr val="A8001C"/>
                </a:solidFill>
                <a:latin typeface="Comic Sans MS" charset="0"/>
                <a:ea typeface="Gulim" charset="0"/>
                <a:cs typeface="Gulim" charset="0"/>
              </a:endParaRPr>
            </a:p>
          </p:txBody>
        </p:sp>
      </p:grpSp>
      <p:sp>
        <p:nvSpPr>
          <p:cNvPr id="98343" name="Text Box 83">
            <a:extLst>
              <a:ext uri="{FF2B5EF4-FFF2-40B4-BE49-F238E27FC236}">
                <a16:creationId xmlns:a16="http://schemas.microsoft.com/office/drawing/2014/main" id="{B4D60C0B-60C9-3A4C-9CF8-27E4F843CB25}"/>
              </a:ext>
            </a:extLst>
          </p:cNvPr>
          <p:cNvSpPr txBox="1">
            <a:spLocks noChangeArrowheads="1"/>
          </p:cNvSpPr>
          <p:nvPr/>
        </p:nvSpPr>
        <p:spPr bwMode="auto">
          <a:xfrm>
            <a:off x="1765300" y="-12700"/>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1 Raja-Raja 12 - 2 Raja-Raja 24</a:t>
            </a:r>
          </a:p>
        </p:txBody>
      </p:sp>
      <p:sp>
        <p:nvSpPr>
          <p:cNvPr id="98344" name="Text Box 160">
            <a:extLst>
              <a:ext uri="{FF2B5EF4-FFF2-40B4-BE49-F238E27FC236}">
                <a16:creationId xmlns:a16="http://schemas.microsoft.com/office/drawing/2014/main" id="{B1734ABE-8BBD-B34C-AA82-310A478A424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98345" name="Text Box 161">
            <a:extLst>
              <a:ext uri="{FF2B5EF4-FFF2-40B4-BE49-F238E27FC236}">
                <a16:creationId xmlns:a16="http://schemas.microsoft.com/office/drawing/2014/main" id="{F2D2C740-77F8-E14D-83B5-66D99DE76ABF}"/>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459942" name="Rectangle 166">
            <a:extLst>
              <a:ext uri="{FF2B5EF4-FFF2-40B4-BE49-F238E27FC236}">
                <a16:creationId xmlns:a16="http://schemas.microsoft.com/office/drawing/2014/main" id="{13CE0E28-2C20-0748-B1AD-0043D51C51EB}"/>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46</a:t>
            </a:r>
          </a:p>
        </p:txBody>
      </p:sp>
      <p:sp>
        <p:nvSpPr>
          <p:cNvPr id="98347" name="Text Box 167">
            <a:extLst>
              <a:ext uri="{FF2B5EF4-FFF2-40B4-BE49-F238E27FC236}">
                <a16:creationId xmlns:a16="http://schemas.microsoft.com/office/drawing/2014/main" id="{BCBF455B-19BB-3646-A583-4D211C3DE3B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59945" name="Rectangle 169">
            <a:extLst>
              <a:ext uri="{FF2B5EF4-FFF2-40B4-BE49-F238E27FC236}">
                <a16:creationId xmlns:a16="http://schemas.microsoft.com/office/drawing/2014/main" id="{24F2BD92-558A-2C4D-9861-D44925B5203B}"/>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59968" name="Text Box 192">
            <a:extLst>
              <a:ext uri="{FF2B5EF4-FFF2-40B4-BE49-F238E27FC236}">
                <a16:creationId xmlns:a16="http://schemas.microsoft.com/office/drawing/2014/main" id="{0C401E0F-B230-C748-B37F-A6C01FAC18C8}"/>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459969" name="Text Box 193">
            <a:extLst>
              <a:ext uri="{FF2B5EF4-FFF2-40B4-BE49-F238E27FC236}">
                <a16:creationId xmlns:a16="http://schemas.microsoft.com/office/drawing/2014/main" id="{221E1017-6DB9-4040-8D76-93269643C3CF}"/>
              </a:ext>
            </a:extLst>
          </p:cNvPr>
          <p:cNvSpPr txBox="1">
            <a:spLocks noChangeArrowheads="1"/>
          </p:cNvSpPr>
          <p:nvPr/>
        </p:nvSpPr>
        <p:spPr bwMode="auto">
          <a:xfrm>
            <a:off x="6375400" y="3448050"/>
            <a:ext cx="815975"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PB</a:t>
            </a:r>
          </a:p>
        </p:txBody>
      </p:sp>
      <p:grpSp>
        <p:nvGrpSpPr>
          <p:cNvPr id="98351" name="Group 278">
            <a:extLst>
              <a:ext uri="{FF2B5EF4-FFF2-40B4-BE49-F238E27FC236}">
                <a16:creationId xmlns:a16="http://schemas.microsoft.com/office/drawing/2014/main" id="{6229D810-DDC1-E04C-A2AE-FBDCBCA19E10}"/>
              </a:ext>
            </a:extLst>
          </p:cNvPr>
          <p:cNvGrpSpPr>
            <a:grpSpLocks/>
          </p:cNvGrpSpPr>
          <p:nvPr/>
        </p:nvGrpSpPr>
        <p:grpSpPr bwMode="auto">
          <a:xfrm>
            <a:off x="7951788" y="3436938"/>
            <a:ext cx="1168400" cy="1843087"/>
            <a:chOff x="5009" y="2165"/>
            <a:chExt cx="736" cy="1161"/>
          </a:xfrm>
        </p:grpSpPr>
        <p:grpSp>
          <p:nvGrpSpPr>
            <p:cNvPr id="98353" name="Group 251">
              <a:extLst>
                <a:ext uri="{FF2B5EF4-FFF2-40B4-BE49-F238E27FC236}">
                  <a16:creationId xmlns:a16="http://schemas.microsoft.com/office/drawing/2014/main" id="{8DCE140C-72A0-8749-A843-9FA54B62962D}"/>
                </a:ext>
              </a:extLst>
            </p:cNvPr>
            <p:cNvGrpSpPr>
              <a:grpSpLocks/>
            </p:cNvGrpSpPr>
            <p:nvPr/>
          </p:nvGrpSpPr>
          <p:grpSpPr bwMode="auto">
            <a:xfrm>
              <a:off x="5009" y="2165"/>
              <a:ext cx="736" cy="1161"/>
              <a:chOff x="5009" y="2165"/>
              <a:chExt cx="736" cy="1161"/>
            </a:xfrm>
          </p:grpSpPr>
          <p:grpSp>
            <p:nvGrpSpPr>
              <p:cNvPr id="98355" name="Group 252">
                <a:extLst>
                  <a:ext uri="{FF2B5EF4-FFF2-40B4-BE49-F238E27FC236}">
                    <a16:creationId xmlns:a16="http://schemas.microsoft.com/office/drawing/2014/main" id="{D8121B19-73A7-2A41-BF9B-C032E138692A}"/>
                  </a:ext>
                </a:extLst>
              </p:cNvPr>
              <p:cNvGrpSpPr>
                <a:grpSpLocks/>
              </p:cNvGrpSpPr>
              <p:nvPr/>
            </p:nvGrpSpPr>
            <p:grpSpPr bwMode="auto">
              <a:xfrm>
                <a:off x="5009" y="2165"/>
                <a:ext cx="736" cy="1161"/>
                <a:chOff x="5009" y="2165"/>
                <a:chExt cx="736" cy="1161"/>
              </a:xfrm>
            </p:grpSpPr>
            <p:sp>
              <p:nvSpPr>
                <p:cNvPr id="98357" name="Freeform 253">
                  <a:extLst>
                    <a:ext uri="{FF2B5EF4-FFF2-40B4-BE49-F238E27FC236}">
                      <a16:creationId xmlns:a16="http://schemas.microsoft.com/office/drawing/2014/main" id="{25DF967E-8CE6-4447-B654-02709349762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58" name="AutoShape 254">
                  <a:extLst>
                    <a:ext uri="{FF2B5EF4-FFF2-40B4-BE49-F238E27FC236}">
                      <a16:creationId xmlns:a16="http://schemas.microsoft.com/office/drawing/2014/main" id="{0253AA2C-485A-D645-B5FF-0BC31E34C966}"/>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59" name="Rectangle 255">
                  <a:extLst>
                    <a:ext uri="{FF2B5EF4-FFF2-40B4-BE49-F238E27FC236}">
                      <a16:creationId xmlns:a16="http://schemas.microsoft.com/office/drawing/2014/main" id="{625DC307-8B0B-574E-B475-0275E8BB0DF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60" name="Line 256">
                  <a:extLst>
                    <a:ext uri="{FF2B5EF4-FFF2-40B4-BE49-F238E27FC236}">
                      <a16:creationId xmlns:a16="http://schemas.microsoft.com/office/drawing/2014/main" id="{917C90CA-9C3A-0D4C-B16C-4B4F9C7EE98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1" name="Rectangle 257">
                  <a:extLst>
                    <a:ext uri="{FF2B5EF4-FFF2-40B4-BE49-F238E27FC236}">
                      <a16:creationId xmlns:a16="http://schemas.microsoft.com/office/drawing/2014/main" id="{6E36D3EF-7616-5B43-A69A-54A06C58A499}"/>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62" name="Rectangle 258">
                  <a:extLst>
                    <a:ext uri="{FF2B5EF4-FFF2-40B4-BE49-F238E27FC236}">
                      <a16:creationId xmlns:a16="http://schemas.microsoft.com/office/drawing/2014/main" id="{8D15F07F-C04A-4B41-95F5-6329CF85720B}"/>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63" name="Line 259">
                  <a:extLst>
                    <a:ext uri="{FF2B5EF4-FFF2-40B4-BE49-F238E27FC236}">
                      <a16:creationId xmlns:a16="http://schemas.microsoft.com/office/drawing/2014/main" id="{C3B646FD-82C0-1B4A-9F99-68F1257D9B3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4" name="Line 260">
                  <a:extLst>
                    <a:ext uri="{FF2B5EF4-FFF2-40B4-BE49-F238E27FC236}">
                      <a16:creationId xmlns:a16="http://schemas.microsoft.com/office/drawing/2014/main" id="{891430AE-EC82-B148-9A81-6D964F23585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5" name="Line 261">
                  <a:extLst>
                    <a:ext uri="{FF2B5EF4-FFF2-40B4-BE49-F238E27FC236}">
                      <a16:creationId xmlns:a16="http://schemas.microsoft.com/office/drawing/2014/main" id="{383AC7B1-2BBC-2541-A04E-090F7BBEAB9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6" name="Line 262">
                  <a:extLst>
                    <a:ext uri="{FF2B5EF4-FFF2-40B4-BE49-F238E27FC236}">
                      <a16:creationId xmlns:a16="http://schemas.microsoft.com/office/drawing/2014/main" id="{23A09343-1F94-A442-B9FC-0494F9312E4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7" name="Line 263">
                  <a:extLst>
                    <a:ext uri="{FF2B5EF4-FFF2-40B4-BE49-F238E27FC236}">
                      <a16:creationId xmlns:a16="http://schemas.microsoft.com/office/drawing/2014/main" id="{CC9F325D-6A79-BA45-87FF-0844D9903BB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8" name="Line 264">
                  <a:extLst>
                    <a:ext uri="{FF2B5EF4-FFF2-40B4-BE49-F238E27FC236}">
                      <a16:creationId xmlns:a16="http://schemas.microsoft.com/office/drawing/2014/main" id="{8D96FCC5-89A1-7A46-93D4-CBF99B43D1C6}"/>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9" name="Line 265">
                  <a:extLst>
                    <a:ext uri="{FF2B5EF4-FFF2-40B4-BE49-F238E27FC236}">
                      <a16:creationId xmlns:a16="http://schemas.microsoft.com/office/drawing/2014/main" id="{D825D4B2-829F-AE40-8ABD-EBB48431D1E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0" name="Line 266">
                  <a:extLst>
                    <a:ext uri="{FF2B5EF4-FFF2-40B4-BE49-F238E27FC236}">
                      <a16:creationId xmlns:a16="http://schemas.microsoft.com/office/drawing/2014/main" id="{3FBB506B-4203-2C4E-A323-6288B36F56D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1" name="Line 267">
                  <a:extLst>
                    <a:ext uri="{FF2B5EF4-FFF2-40B4-BE49-F238E27FC236}">
                      <a16:creationId xmlns:a16="http://schemas.microsoft.com/office/drawing/2014/main" id="{A38BD8DD-82C1-AC40-BDF2-9DA5E832FEE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2" name="Line 268">
                  <a:extLst>
                    <a:ext uri="{FF2B5EF4-FFF2-40B4-BE49-F238E27FC236}">
                      <a16:creationId xmlns:a16="http://schemas.microsoft.com/office/drawing/2014/main" id="{80936729-77BE-AB41-9FA8-98E238706CF4}"/>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Rectangle 269">
                  <a:extLst>
                    <a:ext uri="{FF2B5EF4-FFF2-40B4-BE49-F238E27FC236}">
                      <a16:creationId xmlns:a16="http://schemas.microsoft.com/office/drawing/2014/main" id="{A12F76BC-AD9D-2E4A-96D8-FE73DEC96C70}"/>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8374" name="Rectangle 270">
                  <a:extLst>
                    <a:ext uri="{FF2B5EF4-FFF2-40B4-BE49-F238E27FC236}">
                      <a16:creationId xmlns:a16="http://schemas.microsoft.com/office/drawing/2014/main" id="{2EF40FBA-5F2A-FB42-A533-B043642DF43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0047" name="Rectangle 271">
                  <a:extLst>
                    <a:ext uri="{FF2B5EF4-FFF2-40B4-BE49-F238E27FC236}">
                      <a16:creationId xmlns:a16="http://schemas.microsoft.com/office/drawing/2014/main" id="{5F847700-5FD5-A344-9F7E-37D77BAA3E02}"/>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8376" name="Rectangle 272">
                  <a:extLst>
                    <a:ext uri="{FF2B5EF4-FFF2-40B4-BE49-F238E27FC236}">
                      <a16:creationId xmlns:a16="http://schemas.microsoft.com/office/drawing/2014/main" id="{A99F3B28-F29D-AA4E-86AD-A9244F5B64D6}"/>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8377" name="Group 273">
                  <a:extLst>
                    <a:ext uri="{FF2B5EF4-FFF2-40B4-BE49-F238E27FC236}">
                      <a16:creationId xmlns:a16="http://schemas.microsoft.com/office/drawing/2014/main" id="{7A72749B-2D3A-DC44-8A8C-F0B0011AA427}"/>
                    </a:ext>
                  </a:extLst>
                </p:cNvPr>
                <p:cNvGrpSpPr>
                  <a:grpSpLocks/>
                </p:cNvGrpSpPr>
                <p:nvPr/>
              </p:nvGrpSpPr>
              <p:grpSpPr bwMode="auto">
                <a:xfrm>
                  <a:off x="5078" y="2601"/>
                  <a:ext cx="587" cy="238"/>
                  <a:chOff x="5078" y="2615"/>
                  <a:chExt cx="587" cy="238"/>
                </a:xfrm>
              </p:grpSpPr>
              <p:sp>
                <p:nvSpPr>
                  <p:cNvPr id="98378" name="Rectangle 274">
                    <a:extLst>
                      <a:ext uri="{FF2B5EF4-FFF2-40B4-BE49-F238E27FC236}">
                        <a16:creationId xmlns:a16="http://schemas.microsoft.com/office/drawing/2014/main" id="{D26C1B7D-6C17-2845-BA88-61F5717766F5}"/>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8379" name="Rectangle 275">
                    <a:extLst>
                      <a:ext uri="{FF2B5EF4-FFF2-40B4-BE49-F238E27FC236}">
                        <a16:creationId xmlns:a16="http://schemas.microsoft.com/office/drawing/2014/main" id="{2A90C760-20EF-0747-97E0-664F2E35005E}"/>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98380" name="Rectangle 276">
                    <a:extLst>
                      <a:ext uri="{FF2B5EF4-FFF2-40B4-BE49-F238E27FC236}">
                        <a16:creationId xmlns:a16="http://schemas.microsoft.com/office/drawing/2014/main" id="{12E04F4E-9ED8-8A41-9DC0-6685ACE5F460}"/>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0053" name="Rectangle 277">
                <a:extLst>
                  <a:ext uri="{FF2B5EF4-FFF2-40B4-BE49-F238E27FC236}">
                    <a16:creationId xmlns:a16="http://schemas.microsoft.com/office/drawing/2014/main" id="{DDB8D1DC-4247-DB4D-9971-BD08D831EA8D}"/>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98354" name="Rectangle 159">
              <a:extLst>
                <a:ext uri="{FF2B5EF4-FFF2-40B4-BE49-F238E27FC236}">
                  <a16:creationId xmlns:a16="http://schemas.microsoft.com/office/drawing/2014/main" id="{27D3CB39-D9C2-5A4C-9262-F9E98DCB29DB}"/>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26" name="Oval 202">
            <a:extLst>
              <a:ext uri="{FF2B5EF4-FFF2-40B4-BE49-F238E27FC236}">
                <a16:creationId xmlns:a16="http://schemas.microsoft.com/office/drawing/2014/main" id="{FE46C2E0-2941-6944-A5A4-7A75D6C40D83}"/>
              </a:ext>
            </a:extLst>
          </p:cNvPr>
          <p:cNvSpPr>
            <a:spLocks noChangeArrowheads="1"/>
          </p:cNvSpPr>
          <p:nvPr/>
        </p:nvSpPr>
        <p:spPr bwMode="auto">
          <a:xfrm>
            <a:off x="3205163" y="4100513"/>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12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4" name="Group 113">
            <a:extLst>
              <a:ext uri="{FF2B5EF4-FFF2-40B4-BE49-F238E27FC236}">
                <a16:creationId xmlns:a16="http://schemas.microsoft.com/office/drawing/2014/main" id="{31010E06-673A-2E40-9BDE-143D51DE514E}"/>
              </a:ext>
            </a:extLst>
          </p:cNvPr>
          <p:cNvGrpSpPr>
            <a:grpSpLocks/>
          </p:cNvGrpSpPr>
          <p:nvPr/>
        </p:nvGrpSpPr>
        <p:grpSpPr bwMode="auto">
          <a:xfrm>
            <a:off x="6289985" y="1290059"/>
            <a:ext cx="919814" cy="1010116"/>
            <a:chOff x="1557" y="1007"/>
            <a:chExt cx="2105" cy="1949"/>
          </a:xfrm>
        </p:grpSpPr>
        <p:grpSp>
          <p:nvGrpSpPr>
            <p:cNvPr id="105" name="Group 115">
              <a:extLst>
                <a:ext uri="{FF2B5EF4-FFF2-40B4-BE49-F238E27FC236}">
                  <a16:creationId xmlns:a16="http://schemas.microsoft.com/office/drawing/2014/main" id="{69CCCDC5-E09A-B74D-8E61-66CFAD42FD11}"/>
                </a:ext>
              </a:extLst>
            </p:cNvPr>
            <p:cNvGrpSpPr>
              <a:grpSpLocks/>
            </p:cNvGrpSpPr>
            <p:nvPr/>
          </p:nvGrpSpPr>
          <p:grpSpPr bwMode="auto">
            <a:xfrm>
              <a:off x="1557" y="1209"/>
              <a:ext cx="2105" cy="1421"/>
              <a:chOff x="578" y="2316"/>
              <a:chExt cx="2105" cy="1421"/>
            </a:xfrm>
          </p:grpSpPr>
          <p:sp>
            <p:nvSpPr>
              <p:cNvPr id="111" name="Freeform 116" descr="Cork">
                <a:extLst>
                  <a:ext uri="{FF2B5EF4-FFF2-40B4-BE49-F238E27FC236}">
                    <a16:creationId xmlns:a16="http://schemas.microsoft.com/office/drawing/2014/main" id="{953DDD98-A9DA-9D4C-9929-5F2A5E0AB502}"/>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 name="Freeform 117" descr="Cork">
                <a:extLst>
                  <a:ext uri="{FF2B5EF4-FFF2-40B4-BE49-F238E27FC236}">
                    <a16:creationId xmlns:a16="http://schemas.microsoft.com/office/drawing/2014/main" id="{CFF6CCE5-2C19-A44D-B680-65598601B74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 name="Freeform 119">
              <a:extLst>
                <a:ext uri="{FF2B5EF4-FFF2-40B4-BE49-F238E27FC236}">
                  <a16:creationId xmlns:a16="http://schemas.microsoft.com/office/drawing/2014/main" id="{835F7A5A-EF40-B640-BD46-712B93847CC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0">
              <a:extLst>
                <a:ext uri="{FF2B5EF4-FFF2-40B4-BE49-F238E27FC236}">
                  <a16:creationId xmlns:a16="http://schemas.microsoft.com/office/drawing/2014/main" id="{63332C15-4FF3-464A-9115-6143026B012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8" name="Freeform 121">
              <a:extLst>
                <a:ext uri="{FF2B5EF4-FFF2-40B4-BE49-F238E27FC236}">
                  <a16:creationId xmlns:a16="http://schemas.microsoft.com/office/drawing/2014/main" id="{225548DD-BC55-6542-9772-01DF98ECEF8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9" name="Freeform 122">
              <a:extLst>
                <a:ext uri="{FF2B5EF4-FFF2-40B4-BE49-F238E27FC236}">
                  <a16:creationId xmlns:a16="http://schemas.microsoft.com/office/drawing/2014/main" id="{098A6F42-83C6-5E4D-9E84-0EB508A390B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0" name="Freeform 123">
              <a:extLst>
                <a:ext uri="{FF2B5EF4-FFF2-40B4-BE49-F238E27FC236}">
                  <a16:creationId xmlns:a16="http://schemas.microsoft.com/office/drawing/2014/main" id="{F234CD93-8853-6E49-92F2-7F7E91C3B8A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 name="Group 113">
            <a:extLst>
              <a:ext uri="{FF2B5EF4-FFF2-40B4-BE49-F238E27FC236}">
                <a16:creationId xmlns:a16="http://schemas.microsoft.com/office/drawing/2014/main" id="{3AE6A0AE-B81D-5842-BB80-EE734FBF7252}"/>
              </a:ext>
            </a:extLst>
          </p:cNvPr>
          <p:cNvGrpSpPr>
            <a:grpSpLocks/>
          </p:cNvGrpSpPr>
          <p:nvPr/>
        </p:nvGrpSpPr>
        <p:grpSpPr bwMode="auto">
          <a:xfrm>
            <a:off x="6289985" y="3307772"/>
            <a:ext cx="919814" cy="1010116"/>
            <a:chOff x="1557" y="1007"/>
            <a:chExt cx="2105" cy="1949"/>
          </a:xfrm>
        </p:grpSpPr>
        <p:grpSp>
          <p:nvGrpSpPr>
            <p:cNvPr id="114" name="Group 115">
              <a:extLst>
                <a:ext uri="{FF2B5EF4-FFF2-40B4-BE49-F238E27FC236}">
                  <a16:creationId xmlns:a16="http://schemas.microsoft.com/office/drawing/2014/main" id="{2C6B2C7F-9223-1049-80BC-3DAAEDAC76A3}"/>
                </a:ext>
              </a:extLst>
            </p:cNvPr>
            <p:cNvGrpSpPr>
              <a:grpSpLocks/>
            </p:cNvGrpSpPr>
            <p:nvPr/>
          </p:nvGrpSpPr>
          <p:grpSpPr bwMode="auto">
            <a:xfrm>
              <a:off x="1557" y="1209"/>
              <a:ext cx="2105" cy="1421"/>
              <a:chOff x="578" y="2316"/>
              <a:chExt cx="2105" cy="1421"/>
            </a:xfrm>
          </p:grpSpPr>
          <p:sp>
            <p:nvSpPr>
              <p:cNvPr id="120" name="Freeform 116" descr="Cork">
                <a:extLst>
                  <a:ext uri="{FF2B5EF4-FFF2-40B4-BE49-F238E27FC236}">
                    <a16:creationId xmlns:a16="http://schemas.microsoft.com/office/drawing/2014/main" id="{F3CC700D-A86A-FA49-97D0-18D4A9EBD70E}"/>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1" name="Freeform 117" descr="Cork">
                <a:extLst>
                  <a:ext uri="{FF2B5EF4-FFF2-40B4-BE49-F238E27FC236}">
                    <a16:creationId xmlns:a16="http://schemas.microsoft.com/office/drawing/2014/main" id="{F37D9A28-D08D-EA4C-B17A-098C5F365395}"/>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5" name="Freeform 119">
              <a:extLst>
                <a:ext uri="{FF2B5EF4-FFF2-40B4-BE49-F238E27FC236}">
                  <a16:creationId xmlns:a16="http://schemas.microsoft.com/office/drawing/2014/main" id="{42CA2F61-B3BE-354F-A005-04F97AA6F8B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6" name="Freeform 120">
              <a:extLst>
                <a:ext uri="{FF2B5EF4-FFF2-40B4-BE49-F238E27FC236}">
                  <a16:creationId xmlns:a16="http://schemas.microsoft.com/office/drawing/2014/main" id="{4C33E4BB-FB7E-1048-AA64-BE3B73EEC4F7}"/>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7" name="Freeform 121">
              <a:extLst>
                <a:ext uri="{FF2B5EF4-FFF2-40B4-BE49-F238E27FC236}">
                  <a16:creationId xmlns:a16="http://schemas.microsoft.com/office/drawing/2014/main" id="{43C6042A-7C1E-804A-84BE-972F3574583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8" name="Freeform 122">
              <a:extLst>
                <a:ext uri="{FF2B5EF4-FFF2-40B4-BE49-F238E27FC236}">
                  <a16:creationId xmlns:a16="http://schemas.microsoft.com/office/drawing/2014/main" id="{5299E8D2-804A-0740-BC06-DF6DEDE5528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9" name="Freeform 123">
              <a:extLst>
                <a:ext uri="{FF2B5EF4-FFF2-40B4-BE49-F238E27FC236}">
                  <a16:creationId xmlns:a16="http://schemas.microsoft.com/office/drawing/2014/main" id="{8474CE58-79C9-AB45-BAD1-CBC5C7EC08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a:extLst>
              <a:ext uri="{FF2B5EF4-FFF2-40B4-BE49-F238E27FC236}">
                <a16:creationId xmlns:a16="http://schemas.microsoft.com/office/drawing/2014/main" id="{BA8C4108-36DF-8D44-96D0-CC27A82B26DB}"/>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0356" name="AutoShape 3">
            <a:extLst>
              <a:ext uri="{FF2B5EF4-FFF2-40B4-BE49-F238E27FC236}">
                <a16:creationId xmlns:a16="http://schemas.microsoft.com/office/drawing/2014/main" id="{FB1822AC-1189-E44E-826F-C6749E08502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57" name="Rectangle 4">
            <a:extLst>
              <a:ext uri="{FF2B5EF4-FFF2-40B4-BE49-F238E27FC236}">
                <a16:creationId xmlns:a16="http://schemas.microsoft.com/office/drawing/2014/main" id="{3848A1B3-E044-3D4E-81BE-C5490CD0C81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58" name="Rectangle 5">
            <a:extLst>
              <a:ext uri="{FF2B5EF4-FFF2-40B4-BE49-F238E27FC236}">
                <a16:creationId xmlns:a16="http://schemas.microsoft.com/office/drawing/2014/main" id="{4EBB98F4-C30C-D246-BD4A-33378CC8089F}"/>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100359" name="Rectangle 6">
            <a:extLst>
              <a:ext uri="{FF2B5EF4-FFF2-40B4-BE49-F238E27FC236}">
                <a16:creationId xmlns:a16="http://schemas.microsoft.com/office/drawing/2014/main" id="{3A3FF370-5F31-9540-90FC-1EFAA8356AA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07" name="Rectangle 7">
            <a:extLst>
              <a:ext uri="{FF2B5EF4-FFF2-40B4-BE49-F238E27FC236}">
                <a16:creationId xmlns:a16="http://schemas.microsoft.com/office/drawing/2014/main" id="{9E8E9F74-21D2-F94C-BAD5-E95C3DE75323}"/>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100361" name="Rectangle 9">
            <a:extLst>
              <a:ext uri="{FF2B5EF4-FFF2-40B4-BE49-F238E27FC236}">
                <a16:creationId xmlns:a16="http://schemas.microsoft.com/office/drawing/2014/main" id="{791383A2-5782-3D48-8EC2-D1DD131ACEF1}"/>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62" name="Rectangle 10">
            <a:extLst>
              <a:ext uri="{FF2B5EF4-FFF2-40B4-BE49-F238E27FC236}">
                <a16:creationId xmlns:a16="http://schemas.microsoft.com/office/drawing/2014/main" id="{8DBD6CF0-041D-DB47-9918-1DE6182E8E76}"/>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100363" name="Rectangle 11">
            <a:extLst>
              <a:ext uri="{FF2B5EF4-FFF2-40B4-BE49-F238E27FC236}">
                <a16:creationId xmlns:a16="http://schemas.microsoft.com/office/drawing/2014/main" id="{08C7FF3E-F482-3F4D-ACAE-0445E1F6A31A}"/>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460814" name="Rectangle 14">
            <a:extLst>
              <a:ext uri="{FF2B5EF4-FFF2-40B4-BE49-F238E27FC236}">
                <a16:creationId xmlns:a16="http://schemas.microsoft.com/office/drawing/2014/main" id="{0A9ED96C-7226-5B4A-9957-A8C971975D7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0365" name="Rectangle 21">
            <a:extLst>
              <a:ext uri="{FF2B5EF4-FFF2-40B4-BE49-F238E27FC236}">
                <a16:creationId xmlns:a16="http://schemas.microsoft.com/office/drawing/2014/main" id="{8DF7E895-7D73-C14C-AD01-6E3306A960A1}"/>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100366" name="Rectangle 22">
            <a:extLst>
              <a:ext uri="{FF2B5EF4-FFF2-40B4-BE49-F238E27FC236}">
                <a16:creationId xmlns:a16="http://schemas.microsoft.com/office/drawing/2014/main" id="{0A762EC0-7C21-C747-9824-51A9FA46D263}"/>
              </a:ext>
            </a:extLst>
          </p:cNvPr>
          <p:cNvSpPr>
            <a:spLocks noChangeArrowheads="1"/>
          </p:cNvSpPr>
          <p:nvPr/>
        </p:nvSpPr>
        <p:spPr bwMode="auto">
          <a:xfrm>
            <a:off x="3143250" y="2746375"/>
            <a:ext cx="31353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100367" name="Rectangle 24">
            <a:extLst>
              <a:ext uri="{FF2B5EF4-FFF2-40B4-BE49-F238E27FC236}">
                <a16:creationId xmlns:a16="http://schemas.microsoft.com/office/drawing/2014/main" id="{BAA001D1-0367-F24E-9214-32E0F80657D4}"/>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68" name="Line 25">
            <a:extLst>
              <a:ext uri="{FF2B5EF4-FFF2-40B4-BE49-F238E27FC236}">
                <a16:creationId xmlns:a16="http://schemas.microsoft.com/office/drawing/2014/main" id="{C45126A2-BFC3-3F42-9389-6A5F81EA5DB5}"/>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9" name="Line 26">
            <a:extLst>
              <a:ext uri="{FF2B5EF4-FFF2-40B4-BE49-F238E27FC236}">
                <a16:creationId xmlns:a16="http://schemas.microsoft.com/office/drawing/2014/main" id="{098E3C15-1C3A-BB47-AE21-2C933781A7D3}"/>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7">
            <a:extLst>
              <a:ext uri="{FF2B5EF4-FFF2-40B4-BE49-F238E27FC236}">
                <a16:creationId xmlns:a16="http://schemas.microsoft.com/office/drawing/2014/main" id="{DFE1E288-243D-7A42-B54A-808F2CDC48C7}"/>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8">
            <a:extLst>
              <a:ext uri="{FF2B5EF4-FFF2-40B4-BE49-F238E27FC236}">
                <a16:creationId xmlns:a16="http://schemas.microsoft.com/office/drawing/2014/main" id="{9B44A7DD-61AE-CC44-8ADD-A669F3FD8E8A}"/>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9">
            <a:extLst>
              <a:ext uri="{FF2B5EF4-FFF2-40B4-BE49-F238E27FC236}">
                <a16:creationId xmlns:a16="http://schemas.microsoft.com/office/drawing/2014/main" id="{BD6D881C-776C-F44D-A16E-7D2055BB20B6}"/>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30">
            <a:extLst>
              <a:ext uri="{FF2B5EF4-FFF2-40B4-BE49-F238E27FC236}">
                <a16:creationId xmlns:a16="http://schemas.microsoft.com/office/drawing/2014/main" id="{8FFC5654-C2C3-9D41-B975-78ECC0DD9DE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1">
            <a:extLst>
              <a:ext uri="{FF2B5EF4-FFF2-40B4-BE49-F238E27FC236}">
                <a16:creationId xmlns:a16="http://schemas.microsoft.com/office/drawing/2014/main" id="{9D40DEBD-BC03-6548-B5AB-EB7F104039F2}"/>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2">
            <a:extLst>
              <a:ext uri="{FF2B5EF4-FFF2-40B4-BE49-F238E27FC236}">
                <a16:creationId xmlns:a16="http://schemas.microsoft.com/office/drawing/2014/main" id="{9D936F40-F735-5A41-BC23-1FED847EF960}"/>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33">
            <a:extLst>
              <a:ext uri="{FF2B5EF4-FFF2-40B4-BE49-F238E27FC236}">
                <a16:creationId xmlns:a16="http://schemas.microsoft.com/office/drawing/2014/main" id="{690EE4E8-67C2-F343-9137-F7761CAE26FE}"/>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Rectangle 34">
            <a:extLst>
              <a:ext uri="{FF2B5EF4-FFF2-40B4-BE49-F238E27FC236}">
                <a16:creationId xmlns:a16="http://schemas.microsoft.com/office/drawing/2014/main" id="{E359CA84-BB1E-EC40-ADB5-7A9E75800C05}"/>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78" name="Rectangle 35">
            <a:extLst>
              <a:ext uri="{FF2B5EF4-FFF2-40B4-BE49-F238E27FC236}">
                <a16:creationId xmlns:a16="http://schemas.microsoft.com/office/drawing/2014/main" id="{E714F47D-E323-3F48-99F3-78C6F56C5A5A}"/>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79" name="Rectangle 36">
            <a:extLst>
              <a:ext uri="{FF2B5EF4-FFF2-40B4-BE49-F238E27FC236}">
                <a16:creationId xmlns:a16="http://schemas.microsoft.com/office/drawing/2014/main" id="{868F994A-104D-4448-AE2D-09C9F7AD5E75}"/>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80" name="Rectangle 37">
            <a:extLst>
              <a:ext uri="{FF2B5EF4-FFF2-40B4-BE49-F238E27FC236}">
                <a16:creationId xmlns:a16="http://schemas.microsoft.com/office/drawing/2014/main" id="{AEC86102-8ED7-C943-BA59-251A780AA04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44" name="Rectangle 44">
            <a:extLst>
              <a:ext uri="{FF2B5EF4-FFF2-40B4-BE49-F238E27FC236}">
                <a16:creationId xmlns:a16="http://schemas.microsoft.com/office/drawing/2014/main" id="{677C512F-BB35-C245-8684-D1092917F1B7}"/>
              </a:ext>
            </a:extLst>
          </p:cNvPr>
          <p:cNvSpPr>
            <a:spLocks noChangeArrowheads="1"/>
          </p:cNvSpPr>
          <p:nvPr/>
        </p:nvSpPr>
        <p:spPr bwMode="auto">
          <a:xfrm>
            <a:off x="3228975" y="1825625"/>
            <a:ext cx="2820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100382" name="Line 45">
            <a:extLst>
              <a:ext uri="{FF2B5EF4-FFF2-40B4-BE49-F238E27FC236}">
                <a16:creationId xmlns:a16="http://schemas.microsoft.com/office/drawing/2014/main" id="{DC924301-42E9-784C-9345-21314427D72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6" name="Rectangle 46">
            <a:extLst>
              <a:ext uri="{FF2B5EF4-FFF2-40B4-BE49-F238E27FC236}">
                <a16:creationId xmlns:a16="http://schemas.microsoft.com/office/drawing/2014/main" id="{6BE6CBF1-5623-C440-A393-C1BCB709E156}"/>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60847" name="Line 47">
            <a:extLst>
              <a:ext uri="{FF2B5EF4-FFF2-40B4-BE49-F238E27FC236}">
                <a16:creationId xmlns:a16="http://schemas.microsoft.com/office/drawing/2014/main" id="{C5E4687A-79C3-D945-9612-3E2DAA8708B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0385" name="Line 48">
            <a:extLst>
              <a:ext uri="{FF2B5EF4-FFF2-40B4-BE49-F238E27FC236}">
                <a16:creationId xmlns:a16="http://schemas.microsoft.com/office/drawing/2014/main" id="{8F74ED22-3A26-5244-940D-79C0F4634757}"/>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a:extLst>
              <a:ext uri="{FF2B5EF4-FFF2-40B4-BE49-F238E27FC236}">
                <a16:creationId xmlns:a16="http://schemas.microsoft.com/office/drawing/2014/main" id="{0D86D578-E41A-A047-BA18-3534A31DED60}"/>
              </a:ext>
            </a:extLst>
          </p:cNvPr>
          <p:cNvSpPr>
            <a:spLocks noChangeArrowheads="1"/>
          </p:cNvSpPr>
          <p:nvPr/>
        </p:nvSpPr>
        <p:spPr bwMode="auto">
          <a:xfrm>
            <a:off x="3609975"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460823" name="Rectangle 23">
            <a:extLst>
              <a:ext uri="{FF2B5EF4-FFF2-40B4-BE49-F238E27FC236}">
                <a16:creationId xmlns:a16="http://schemas.microsoft.com/office/drawing/2014/main" id="{6343106B-3CB5-B142-8FFE-628890766D45}"/>
              </a:ext>
            </a:extLst>
          </p:cNvPr>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200</a:t>
            </a:r>
            <a:r>
              <a:rPr lang="en-US" altLang="ko-KR" b="1">
                <a:solidFill>
                  <a:schemeClr val="bg2"/>
                </a:solidFill>
                <a:latin typeface="Times" pitchFamily="2" charset="0"/>
                <a:ea typeface="Gulim" panose="020B0600000101010101" pitchFamily="34" charset="-127"/>
              </a:rPr>
              <a:t>        </a:t>
            </a:r>
          </a:p>
        </p:txBody>
      </p:sp>
      <p:sp>
        <p:nvSpPr>
          <p:cNvPr id="460851" name="Rectangle 51">
            <a:extLst>
              <a:ext uri="{FF2B5EF4-FFF2-40B4-BE49-F238E27FC236}">
                <a16:creationId xmlns:a16="http://schemas.microsoft.com/office/drawing/2014/main" id="{E0373116-2C6F-BC4D-993E-4EE9A7175E7A}"/>
              </a:ext>
            </a:extLst>
          </p:cNvPr>
          <p:cNvSpPr>
            <a:spLocks noChangeArrowheads="1"/>
          </p:cNvSpPr>
          <p:nvPr/>
        </p:nvSpPr>
        <p:spPr bwMode="auto">
          <a:xfrm>
            <a:off x="3213100" y="5040313"/>
            <a:ext cx="12334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ASYUR</a:t>
            </a:r>
            <a:endParaRPr lang="en-US" altLang="ko-KR" sz="2400" b="1">
              <a:solidFill>
                <a:schemeClr val="bg2"/>
              </a:solidFill>
              <a:latin typeface="Times" pitchFamily="2" charset="0"/>
              <a:ea typeface="Gulim" panose="020B0600000101010101" pitchFamily="34" charset="-127"/>
            </a:endParaRPr>
          </a:p>
        </p:txBody>
      </p:sp>
      <p:sp>
        <p:nvSpPr>
          <p:cNvPr id="460852" name="Oval 52">
            <a:extLst>
              <a:ext uri="{FF2B5EF4-FFF2-40B4-BE49-F238E27FC236}">
                <a16:creationId xmlns:a16="http://schemas.microsoft.com/office/drawing/2014/main" id="{9837DFB5-7630-D741-B7A6-A2EF4A4BB492}"/>
              </a:ext>
            </a:extLst>
          </p:cNvPr>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0883" name="Text Box 83">
            <a:extLst>
              <a:ext uri="{FF2B5EF4-FFF2-40B4-BE49-F238E27FC236}">
                <a16:creationId xmlns:a16="http://schemas.microsoft.com/office/drawing/2014/main" id="{968636B9-FA4B-5E46-93C5-30649E834CD9}"/>
              </a:ext>
            </a:extLst>
          </p:cNvPr>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17:6</a:t>
            </a:r>
          </a:p>
        </p:txBody>
      </p:sp>
      <p:sp>
        <p:nvSpPr>
          <p:cNvPr id="100391" name="Rectangle 137">
            <a:extLst>
              <a:ext uri="{FF2B5EF4-FFF2-40B4-BE49-F238E27FC236}">
                <a16:creationId xmlns:a16="http://schemas.microsoft.com/office/drawing/2014/main" id="{69928359-90D5-D54D-AF9A-906C68BB5C6D}"/>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bg2"/>
                </a:solidFill>
                <a:latin typeface="Times" pitchFamily="2" charset="0"/>
                <a:ea typeface="Gulim" panose="020B0600000101010101" pitchFamily="34" charset="-127"/>
              </a:rPr>
              <a:t>   </a:t>
            </a:r>
            <a:r>
              <a:rPr lang="en-US" altLang="ko-KR" b="1">
                <a:solidFill>
                  <a:schemeClr val="bg2"/>
                </a:solidFill>
                <a:latin typeface="Times" pitchFamily="2" charset="0"/>
                <a:ea typeface="Gulim" panose="020B0600000101010101" pitchFamily="34" charset="-127"/>
              </a:rPr>
              <a:t>20-J        20-R</a:t>
            </a:r>
          </a:p>
        </p:txBody>
      </p:sp>
      <p:sp>
        <p:nvSpPr>
          <p:cNvPr id="100392" name="Text Box 138">
            <a:extLst>
              <a:ext uri="{FF2B5EF4-FFF2-40B4-BE49-F238E27FC236}">
                <a16:creationId xmlns:a16="http://schemas.microsoft.com/office/drawing/2014/main" id="{03B5B0FB-54DB-A045-9846-842715D0815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0944" name="Rectangle 144">
            <a:extLst>
              <a:ext uri="{FF2B5EF4-FFF2-40B4-BE49-F238E27FC236}">
                <a16:creationId xmlns:a16="http://schemas.microsoft.com/office/drawing/2014/main" id="{BD4299ED-7077-ED46-B411-F700576831C6}"/>
              </a:ext>
            </a:extLst>
          </p:cNvPr>
          <p:cNvSpPr>
            <a:spLocks noChangeArrowheads="1"/>
          </p:cNvSpPr>
          <p:nvPr/>
        </p:nvSpPr>
        <p:spPr bwMode="auto">
          <a:xfrm>
            <a:off x="80946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47</a:t>
            </a:r>
          </a:p>
        </p:txBody>
      </p:sp>
      <p:sp>
        <p:nvSpPr>
          <p:cNvPr id="100394" name="Text Box 145">
            <a:extLst>
              <a:ext uri="{FF2B5EF4-FFF2-40B4-BE49-F238E27FC236}">
                <a16:creationId xmlns:a16="http://schemas.microsoft.com/office/drawing/2014/main" id="{E4509CC9-BD0C-2A4A-9295-CC3416FF710C}"/>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100395" name="Group 173">
            <a:extLst>
              <a:ext uri="{FF2B5EF4-FFF2-40B4-BE49-F238E27FC236}">
                <a16:creationId xmlns:a16="http://schemas.microsoft.com/office/drawing/2014/main" id="{A86C0F69-3335-234F-834F-7A2D75129487}"/>
              </a:ext>
            </a:extLst>
          </p:cNvPr>
          <p:cNvGrpSpPr>
            <a:grpSpLocks/>
          </p:cNvGrpSpPr>
          <p:nvPr/>
        </p:nvGrpSpPr>
        <p:grpSpPr bwMode="auto">
          <a:xfrm>
            <a:off x="6188075" y="1376363"/>
            <a:ext cx="2498725" cy="3881437"/>
            <a:chOff x="3898" y="867"/>
            <a:chExt cx="1574" cy="2445"/>
          </a:xfrm>
        </p:grpSpPr>
        <p:sp>
          <p:nvSpPr>
            <p:cNvPr id="460947" name="Rectangle 147">
              <a:extLst>
                <a:ext uri="{FF2B5EF4-FFF2-40B4-BE49-F238E27FC236}">
                  <a16:creationId xmlns:a16="http://schemas.microsoft.com/office/drawing/2014/main" id="{0A50409F-0FF3-7044-A7DD-E6EFE6020965}"/>
                </a:ext>
              </a:extLst>
            </p:cNvPr>
            <p:cNvSpPr>
              <a:spLocks noChangeArrowheads="1"/>
            </p:cNvSpPr>
            <p:nvPr/>
          </p:nvSpPr>
          <p:spPr bwMode="auto">
            <a:xfrm>
              <a:off x="3933" y="2718"/>
              <a:ext cx="101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Yer 31:       31-33</a:t>
              </a:r>
            </a:p>
          </p:txBody>
        </p:sp>
        <p:sp>
          <p:nvSpPr>
            <p:cNvPr id="460948" name="Rectangle 148">
              <a:extLst>
                <a:ext uri="{FF2B5EF4-FFF2-40B4-BE49-F238E27FC236}">
                  <a16:creationId xmlns:a16="http://schemas.microsoft.com/office/drawing/2014/main" id="{65214C43-4D50-3D45-A32B-5F16FD72F285}"/>
                </a:ext>
              </a:extLst>
            </p:cNvPr>
            <p:cNvSpPr>
              <a:spLocks noChangeArrowheads="1"/>
            </p:cNvSpPr>
            <p:nvPr/>
          </p:nvSpPr>
          <p:spPr bwMode="auto">
            <a:xfrm>
              <a:off x="3898" y="1416"/>
              <a:ext cx="1574"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60960" name="Text Box 160">
              <a:extLst>
                <a:ext uri="{FF2B5EF4-FFF2-40B4-BE49-F238E27FC236}">
                  <a16:creationId xmlns:a16="http://schemas.microsoft.com/office/drawing/2014/main" id="{752E5E8E-11BD-7643-8AB9-9087D8996774}"/>
                </a:ext>
              </a:extLst>
            </p:cNvPr>
            <p:cNvSpPr txBox="1">
              <a:spLocks noChangeArrowheads="1"/>
            </p:cNvSpPr>
            <p:nvPr/>
          </p:nvSpPr>
          <p:spPr bwMode="auto">
            <a:xfrm>
              <a:off x="4021" y="867"/>
              <a:ext cx="544" cy="39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500" b="1" i="1">
                  <a:solidFill>
                    <a:schemeClr val="tx1"/>
                  </a:solidFill>
                  <a:latin typeface="Kosher-Normal" charset="0"/>
                  <a:ea typeface="Gulim" pitchFamily="34" charset="-127"/>
                  <a:cs typeface="Gulim" pitchFamily="34" charset="-127"/>
                </a:rPr>
                <a:t>PD</a:t>
              </a:r>
            </a:p>
          </p:txBody>
        </p:sp>
        <p:sp>
          <p:nvSpPr>
            <p:cNvPr id="460972" name="Text Box 172">
              <a:extLst>
                <a:ext uri="{FF2B5EF4-FFF2-40B4-BE49-F238E27FC236}">
                  <a16:creationId xmlns:a16="http://schemas.microsoft.com/office/drawing/2014/main" id="{4C692050-30E4-D449-8F00-82A0E3A6B4B4}"/>
                </a:ext>
              </a:extLst>
            </p:cNvPr>
            <p:cNvSpPr txBox="1">
              <a:spLocks noChangeArrowheads="1"/>
            </p:cNvSpPr>
            <p:nvPr/>
          </p:nvSpPr>
          <p:spPr bwMode="auto">
            <a:xfrm>
              <a:off x="4026" y="2166"/>
              <a:ext cx="544" cy="39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500" b="1" i="1">
                  <a:solidFill>
                    <a:schemeClr val="tx1"/>
                  </a:solidFill>
                  <a:latin typeface="Kosher-Normal" charset="0"/>
                  <a:ea typeface="Gulim" pitchFamily="34" charset="-127"/>
                  <a:cs typeface="Gulim" pitchFamily="34" charset="-127"/>
                </a:rPr>
                <a:t>PB</a:t>
              </a:r>
            </a:p>
          </p:txBody>
        </p:sp>
      </p:grpSp>
      <p:grpSp>
        <p:nvGrpSpPr>
          <p:cNvPr id="100396" name="Group 233">
            <a:extLst>
              <a:ext uri="{FF2B5EF4-FFF2-40B4-BE49-F238E27FC236}">
                <a16:creationId xmlns:a16="http://schemas.microsoft.com/office/drawing/2014/main" id="{2C5B6373-342C-C548-82AB-3ACD61775882}"/>
              </a:ext>
            </a:extLst>
          </p:cNvPr>
          <p:cNvGrpSpPr>
            <a:grpSpLocks/>
          </p:cNvGrpSpPr>
          <p:nvPr/>
        </p:nvGrpSpPr>
        <p:grpSpPr bwMode="auto">
          <a:xfrm>
            <a:off x="7951788" y="3436938"/>
            <a:ext cx="1168400" cy="1843087"/>
            <a:chOff x="5009" y="2165"/>
            <a:chExt cx="736" cy="1161"/>
          </a:xfrm>
        </p:grpSpPr>
        <p:grpSp>
          <p:nvGrpSpPr>
            <p:cNvPr id="100400" name="Group 204">
              <a:extLst>
                <a:ext uri="{FF2B5EF4-FFF2-40B4-BE49-F238E27FC236}">
                  <a16:creationId xmlns:a16="http://schemas.microsoft.com/office/drawing/2014/main" id="{231C9EF2-57A8-544E-9106-E4E646EB37F7}"/>
                </a:ext>
              </a:extLst>
            </p:cNvPr>
            <p:cNvGrpSpPr>
              <a:grpSpLocks/>
            </p:cNvGrpSpPr>
            <p:nvPr/>
          </p:nvGrpSpPr>
          <p:grpSpPr bwMode="auto">
            <a:xfrm>
              <a:off x="5009" y="2165"/>
              <a:ext cx="736" cy="1161"/>
              <a:chOff x="5009" y="2165"/>
              <a:chExt cx="736" cy="1161"/>
            </a:xfrm>
          </p:grpSpPr>
          <p:grpSp>
            <p:nvGrpSpPr>
              <p:cNvPr id="100403" name="Group 205">
                <a:extLst>
                  <a:ext uri="{FF2B5EF4-FFF2-40B4-BE49-F238E27FC236}">
                    <a16:creationId xmlns:a16="http://schemas.microsoft.com/office/drawing/2014/main" id="{211930E8-AED7-5E40-B590-52C4098157B2}"/>
                  </a:ext>
                </a:extLst>
              </p:cNvPr>
              <p:cNvGrpSpPr>
                <a:grpSpLocks/>
              </p:cNvGrpSpPr>
              <p:nvPr/>
            </p:nvGrpSpPr>
            <p:grpSpPr bwMode="auto">
              <a:xfrm>
                <a:off x="5009" y="2165"/>
                <a:ext cx="736" cy="1161"/>
                <a:chOff x="5009" y="2165"/>
                <a:chExt cx="736" cy="1161"/>
              </a:xfrm>
            </p:grpSpPr>
            <p:grpSp>
              <p:nvGrpSpPr>
                <p:cNvPr id="100405" name="Group 206">
                  <a:extLst>
                    <a:ext uri="{FF2B5EF4-FFF2-40B4-BE49-F238E27FC236}">
                      <a16:creationId xmlns:a16="http://schemas.microsoft.com/office/drawing/2014/main" id="{9564C9CA-8DC7-D74C-B152-1F463560A962}"/>
                    </a:ext>
                  </a:extLst>
                </p:cNvPr>
                <p:cNvGrpSpPr>
                  <a:grpSpLocks/>
                </p:cNvGrpSpPr>
                <p:nvPr/>
              </p:nvGrpSpPr>
              <p:grpSpPr bwMode="auto">
                <a:xfrm>
                  <a:off x="5009" y="2165"/>
                  <a:ext cx="736" cy="1161"/>
                  <a:chOff x="5009" y="2165"/>
                  <a:chExt cx="736" cy="1161"/>
                </a:xfrm>
              </p:grpSpPr>
              <p:sp>
                <p:nvSpPr>
                  <p:cNvPr id="100407" name="Freeform 207">
                    <a:extLst>
                      <a:ext uri="{FF2B5EF4-FFF2-40B4-BE49-F238E27FC236}">
                        <a16:creationId xmlns:a16="http://schemas.microsoft.com/office/drawing/2014/main" id="{C06D59A9-D205-B64C-A5E6-921C681C864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08" name="AutoShape 208">
                    <a:extLst>
                      <a:ext uri="{FF2B5EF4-FFF2-40B4-BE49-F238E27FC236}">
                        <a16:creationId xmlns:a16="http://schemas.microsoft.com/office/drawing/2014/main" id="{AB69C31D-47B7-4540-A4B0-BDBDC128BBF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09" name="Rectangle 209">
                    <a:extLst>
                      <a:ext uri="{FF2B5EF4-FFF2-40B4-BE49-F238E27FC236}">
                        <a16:creationId xmlns:a16="http://schemas.microsoft.com/office/drawing/2014/main" id="{D13B7E60-A97A-8447-983A-A551103AA8A2}"/>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10" name="Line 210">
                    <a:extLst>
                      <a:ext uri="{FF2B5EF4-FFF2-40B4-BE49-F238E27FC236}">
                        <a16:creationId xmlns:a16="http://schemas.microsoft.com/office/drawing/2014/main" id="{DD20F66A-2269-A643-828C-BA3D8A49F49B}"/>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1" name="Rectangle 211">
                    <a:extLst>
                      <a:ext uri="{FF2B5EF4-FFF2-40B4-BE49-F238E27FC236}">
                        <a16:creationId xmlns:a16="http://schemas.microsoft.com/office/drawing/2014/main" id="{5AAAAAFA-CBCB-0E4D-9C49-CE746BD6DA0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12" name="Rectangle 212">
                    <a:extLst>
                      <a:ext uri="{FF2B5EF4-FFF2-40B4-BE49-F238E27FC236}">
                        <a16:creationId xmlns:a16="http://schemas.microsoft.com/office/drawing/2014/main" id="{0A303D0E-2863-1548-AE6D-09612F68AAB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13" name="Line 213">
                    <a:extLst>
                      <a:ext uri="{FF2B5EF4-FFF2-40B4-BE49-F238E27FC236}">
                        <a16:creationId xmlns:a16="http://schemas.microsoft.com/office/drawing/2014/main" id="{061FA9A7-AD7D-FE42-8330-DB33D250999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4" name="Line 214">
                    <a:extLst>
                      <a:ext uri="{FF2B5EF4-FFF2-40B4-BE49-F238E27FC236}">
                        <a16:creationId xmlns:a16="http://schemas.microsoft.com/office/drawing/2014/main" id="{34444467-9793-A24F-AE1C-79445F9AA37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5" name="Line 215">
                    <a:extLst>
                      <a:ext uri="{FF2B5EF4-FFF2-40B4-BE49-F238E27FC236}">
                        <a16:creationId xmlns:a16="http://schemas.microsoft.com/office/drawing/2014/main" id="{50A8CABC-988F-0943-AC7C-81663E4EFBB3}"/>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6" name="Line 216">
                    <a:extLst>
                      <a:ext uri="{FF2B5EF4-FFF2-40B4-BE49-F238E27FC236}">
                        <a16:creationId xmlns:a16="http://schemas.microsoft.com/office/drawing/2014/main" id="{E4342041-C600-614B-BCD8-71040CE9530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7" name="Line 217">
                    <a:extLst>
                      <a:ext uri="{FF2B5EF4-FFF2-40B4-BE49-F238E27FC236}">
                        <a16:creationId xmlns:a16="http://schemas.microsoft.com/office/drawing/2014/main" id="{47777A6E-A32C-BE4B-B3AC-01546DA8EB8D}"/>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8" name="Line 218">
                    <a:extLst>
                      <a:ext uri="{FF2B5EF4-FFF2-40B4-BE49-F238E27FC236}">
                        <a16:creationId xmlns:a16="http://schemas.microsoft.com/office/drawing/2014/main" id="{EA0F8F84-D209-A74B-81D7-0467B8B219C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9" name="Line 219">
                    <a:extLst>
                      <a:ext uri="{FF2B5EF4-FFF2-40B4-BE49-F238E27FC236}">
                        <a16:creationId xmlns:a16="http://schemas.microsoft.com/office/drawing/2014/main" id="{9AA0D444-8D94-944B-A8DD-B52877DE5500}"/>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0" name="Line 220">
                    <a:extLst>
                      <a:ext uri="{FF2B5EF4-FFF2-40B4-BE49-F238E27FC236}">
                        <a16:creationId xmlns:a16="http://schemas.microsoft.com/office/drawing/2014/main" id="{DA371354-B09E-8B4F-B5ED-BAF98D2BA1FC}"/>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1" name="Line 221">
                    <a:extLst>
                      <a:ext uri="{FF2B5EF4-FFF2-40B4-BE49-F238E27FC236}">
                        <a16:creationId xmlns:a16="http://schemas.microsoft.com/office/drawing/2014/main" id="{B8177688-9879-8C4F-BEA0-C411F6E9E0B2}"/>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2" name="Line 222">
                    <a:extLst>
                      <a:ext uri="{FF2B5EF4-FFF2-40B4-BE49-F238E27FC236}">
                        <a16:creationId xmlns:a16="http://schemas.microsoft.com/office/drawing/2014/main" id="{BA114AA1-38DF-BB45-9448-2CEF2FCA0A9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Rectangle 223">
                    <a:extLst>
                      <a:ext uri="{FF2B5EF4-FFF2-40B4-BE49-F238E27FC236}">
                        <a16:creationId xmlns:a16="http://schemas.microsoft.com/office/drawing/2014/main" id="{B799F994-CADA-A448-83A2-A49D86BCF73D}"/>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0424" name="Rectangle 224">
                    <a:extLst>
                      <a:ext uri="{FF2B5EF4-FFF2-40B4-BE49-F238E27FC236}">
                        <a16:creationId xmlns:a16="http://schemas.microsoft.com/office/drawing/2014/main" id="{E2C67E74-E038-BE48-8FAA-8D963CE0E33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1025" name="Rectangle 225">
                    <a:extLst>
                      <a:ext uri="{FF2B5EF4-FFF2-40B4-BE49-F238E27FC236}">
                        <a16:creationId xmlns:a16="http://schemas.microsoft.com/office/drawing/2014/main" id="{DAB17489-E005-2641-8405-8D9E278B1261}"/>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0426" name="Rectangle 226">
                    <a:extLst>
                      <a:ext uri="{FF2B5EF4-FFF2-40B4-BE49-F238E27FC236}">
                        <a16:creationId xmlns:a16="http://schemas.microsoft.com/office/drawing/2014/main" id="{20D89EE1-411D-004E-A533-AC3EFE1F6107}"/>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0427" name="Group 227">
                    <a:extLst>
                      <a:ext uri="{FF2B5EF4-FFF2-40B4-BE49-F238E27FC236}">
                        <a16:creationId xmlns:a16="http://schemas.microsoft.com/office/drawing/2014/main" id="{00F9ECB2-58ED-274B-8256-3C0BEE8E402C}"/>
                      </a:ext>
                    </a:extLst>
                  </p:cNvPr>
                  <p:cNvGrpSpPr>
                    <a:grpSpLocks/>
                  </p:cNvGrpSpPr>
                  <p:nvPr/>
                </p:nvGrpSpPr>
                <p:grpSpPr bwMode="auto">
                  <a:xfrm>
                    <a:off x="5078" y="2601"/>
                    <a:ext cx="587" cy="238"/>
                    <a:chOff x="5078" y="2615"/>
                    <a:chExt cx="587" cy="238"/>
                  </a:xfrm>
                </p:grpSpPr>
                <p:sp>
                  <p:nvSpPr>
                    <p:cNvPr id="100428" name="Rectangle 228">
                      <a:extLst>
                        <a:ext uri="{FF2B5EF4-FFF2-40B4-BE49-F238E27FC236}">
                          <a16:creationId xmlns:a16="http://schemas.microsoft.com/office/drawing/2014/main" id="{23F54393-1A00-BE44-8030-18909FE54D34}"/>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0429" name="Rectangle 229">
                      <a:extLst>
                        <a:ext uri="{FF2B5EF4-FFF2-40B4-BE49-F238E27FC236}">
                          <a16:creationId xmlns:a16="http://schemas.microsoft.com/office/drawing/2014/main" id="{A3C8257E-12BE-7241-AE80-57AEE538136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100430" name="Rectangle 230">
                      <a:extLst>
                        <a:ext uri="{FF2B5EF4-FFF2-40B4-BE49-F238E27FC236}">
                          <a16:creationId xmlns:a16="http://schemas.microsoft.com/office/drawing/2014/main" id="{9D37F944-AE80-BA48-BA37-533F8075B689}"/>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1031" name="Rectangle 231">
                  <a:extLst>
                    <a:ext uri="{FF2B5EF4-FFF2-40B4-BE49-F238E27FC236}">
                      <a16:creationId xmlns:a16="http://schemas.microsoft.com/office/drawing/2014/main" id="{0640B249-32DA-CB42-BC3D-2FACAB4F89A4}"/>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0404" name="Rectangle 232">
                <a:extLst>
                  <a:ext uri="{FF2B5EF4-FFF2-40B4-BE49-F238E27FC236}">
                    <a16:creationId xmlns:a16="http://schemas.microsoft.com/office/drawing/2014/main" id="{BCBD963E-C5F9-6046-9E96-B74D624F658C}"/>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0401" name="Rectangle 197">
              <a:extLst>
                <a:ext uri="{FF2B5EF4-FFF2-40B4-BE49-F238E27FC236}">
                  <a16:creationId xmlns:a16="http://schemas.microsoft.com/office/drawing/2014/main" id="{E04CF3B2-7021-2944-ADE8-B9B48C4A4274}"/>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0402" name="Rectangle 198">
              <a:extLst>
                <a:ext uri="{FF2B5EF4-FFF2-40B4-BE49-F238E27FC236}">
                  <a16:creationId xmlns:a16="http://schemas.microsoft.com/office/drawing/2014/main" id="{1BDAC8A7-55F3-774A-96FD-111216089509}"/>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grpSp>
        <p:nvGrpSpPr>
          <p:cNvPr id="100397" name="Group 234">
            <a:extLst>
              <a:ext uri="{FF2B5EF4-FFF2-40B4-BE49-F238E27FC236}">
                <a16:creationId xmlns:a16="http://schemas.microsoft.com/office/drawing/2014/main" id="{5D1E6935-9D36-E549-A860-A110A58F977F}"/>
              </a:ext>
            </a:extLst>
          </p:cNvPr>
          <p:cNvGrpSpPr>
            <a:grpSpLocks/>
          </p:cNvGrpSpPr>
          <p:nvPr/>
        </p:nvGrpSpPr>
        <p:grpSpPr bwMode="auto">
          <a:xfrm>
            <a:off x="1000125" y="3159125"/>
            <a:ext cx="1844675" cy="1397000"/>
            <a:chOff x="630" y="1990"/>
            <a:chExt cx="1162" cy="880"/>
          </a:xfrm>
        </p:grpSpPr>
        <p:sp>
          <p:nvSpPr>
            <p:cNvPr id="461035" name="Rectangle 235">
              <a:extLst>
                <a:ext uri="{FF2B5EF4-FFF2-40B4-BE49-F238E27FC236}">
                  <a16:creationId xmlns:a16="http://schemas.microsoft.com/office/drawing/2014/main" id="{F3A23A1E-D2F8-EA4E-A0B2-2992755D0F07}"/>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61036" name="Picture 236" descr="Kakap">
              <a:extLst>
                <a:ext uri="{FF2B5EF4-FFF2-40B4-BE49-F238E27FC236}">
                  <a16:creationId xmlns:a16="http://schemas.microsoft.com/office/drawing/2014/main" id="{42325E72-857C-A04C-A676-BEADF3BD07D3}"/>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FAC9D0DF-716E-0D4F-800D-8CDD33D23527}"/>
              </a:ext>
            </a:extLst>
          </p:cNvPr>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8387" name="Rectangle 3">
            <a:extLst>
              <a:ext uri="{FF2B5EF4-FFF2-40B4-BE49-F238E27FC236}">
                <a16:creationId xmlns:a16="http://schemas.microsoft.com/office/drawing/2014/main" id="{3D2A4783-9D67-4D4C-A685-0723A76C9B1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28388" name="Line 4">
            <a:extLst>
              <a:ext uri="{FF2B5EF4-FFF2-40B4-BE49-F238E27FC236}">
                <a16:creationId xmlns:a16="http://schemas.microsoft.com/office/drawing/2014/main" id="{73C8074A-35C5-AE4E-8E6A-947C656FB2A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0244" name="Group 56">
            <a:extLst>
              <a:ext uri="{FF2B5EF4-FFF2-40B4-BE49-F238E27FC236}">
                <a16:creationId xmlns:a16="http://schemas.microsoft.com/office/drawing/2014/main" id="{48760681-72A6-0848-BCBB-494B1476685F}"/>
              </a:ext>
            </a:extLst>
          </p:cNvPr>
          <p:cNvGrpSpPr>
            <a:grpSpLocks/>
          </p:cNvGrpSpPr>
          <p:nvPr/>
        </p:nvGrpSpPr>
        <p:grpSpPr bwMode="auto">
          <a:xfrm>
            <a:off x="8018463" y="3429000"/>
            <a:ext cx="952500" cy="673100"/>
            <a:chOff x="5051" y="2160"/>
            <a:chExt cx="600" cy="424"/>
          </a:xfrm>
        </p:grpSpPr>
        <p:sp>
          <p:nvSpPr>
            <p:cNvPr id="10284" name="Freeform 6">
              <a:extLst>
                <a:ext uri="{FF2B5EF4-FFF2-40B4-BE49-F238E27FC236}">
                  <a16:creationId xmlns:a16="http://schemas.microsoft.com/office/drawing/2014/main" id="{1E8773F1-077A-4940-8F90-631E5AF0AFC0}"/>
                </a:ext>
              </a:extLst>
            </p:cNvPr>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5" name="Rectangle 7">
              <a:extLst>
                <a:ext uri="{FF2B5EF4-FFF2-40B4-BE49-F238E27FC236}">
                  <a16:creationId xmlns:a16="http://schemas.microsoft.com/office/drawing/2014/main" id="{6A3C7944-5F65-4947-B62D-B49B2CA9357D}"/>
                </a:ext>
              </a:extLst>
            </p:cNvPr>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6" name="Freeform 8">
              <a:extLst>
                <a:ext uri="{FF2B5EF4-FFF2-40B4-BE49-F238E27FC236}">
                  <a16:creationId xmlns:a16="http://schemas.microsoft.com/office/drawing/2014/main" id="{FCCD82B7-5049-6C47-B947-7CE2068915B2}"/>
                </a:ext>
              </a:extLst>
            </p:cNvPr>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7" name="AutoShape 9">
              <a:extLst>
                <a:ext uri="{FF2B5EF4-FFF2-40B4-BE49-F238E27FC236}">
                  <a16:creationId xmlns:a16="http://schemas.microsoft.com/office/drawing/2014/main" id="{781DFD6C-BBD0-6044-BF8E-8317268BEE87}"/>
                </a:ext>
              </a:extLst>
            </p:cNvPr>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8" name="Rectangle 10">
              <a:extLst>
                <a:ext uri="{FF2B5EF4-FFF2-40B4-BE49-F238E27FC236}">
                  <a16:creationId xmlns:a16="http://schemas.microsoft.com/office/drawing/2014/main" id="{07AFD5C5-DB4D-4641-A0BD-4048EF34B817}"/>
                </a:ext>
              </a:extLst>
            </p:cNvPr>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9" name="Rectangle 11">
              <a:extLst>
                <a:ext uri="{FF2B5EF4-FFF2-40B4-BE49-F238E27FC236}">
                  <a16:creationId xmlns:a16="http://schemas.microsoft.com/office/drawing/2014/main" id="{C9C241F3-65D6-4244-8ADA-7FD0F79D0F3A}"/>
                </a:ext>
              </a:extLst>
            </p:cNvPr>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90" name="AutoShape 12">
              <a:extLst>
                <a:ext uri="{FF2B5EF4-FFF2-40B4-BE49-F238E27FC236}">
                  <a16:creationId xmlns:a16="http://schemas.microsoft.com/office/drawing/2014/main" id="{9133F552-F192-B941-AED1-A29861B2EB5F}"/>
                </a:ext>
              </a:extLst>
            </p:cNvPr>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91" name="Line 13">
              <a:extLst>
                <a:ext uri="{FF2B5EF4-FFF2-40B4-BE49-F238E27FC236}">
                  <a16:creationId xmlns:a16="http://schemas.microsoft.com/office/drawing/2014/main" id="{3E0F19DB-A24C-A849-890E-063D2AAA9635}"/>
                </a:ext>
              </a:extLst>
            </p:cNvPr>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2" name="Line 14">
              <a:extLst>
                <a:ext uri="{FF2B5EF4-FFF2-40B4-BE49-F238E27FC236}">
                  <a16:creationId xmlns:a16="http://schemas.microsoft.com/office/drawing/2014/main" id="{F489B089-2C7F-5D4C-A618-7A35A91B5611}"/>
                </a:ext>
              </a:extLst>
            </p:cNvPr>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Rectangle 15">
              <a:extLst>
                <a:ext uri="{FF2B5EF4-FFF2-40B4-BE49-F238E27FC236}">
                  <a16:creationId xmlns:a16="http://schemas.microsoft.com/office/drawing/2014/main" id="{DF9DFCF7-B89F-3041-A2D5-709957CABB07}"/>
                </a:ext>
              </a:extLst>
            </p:cNvPr>
            <p:cNvSpPr>
              <a:spLocks noChangeArrowheads="1"/>
            </p:cNvSpPr>
            <p:nvPr/>
          </p:nvSpPr>
          <p:spPr bwMode="auto">
            <a:xfrm>
              <a:off x="5073" y="216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0294" name="Rectangle 16">
              <a:extLst>
                <a:ext uri="{FF2B5EF4-FFF2-40B4-BE49-F238E27FC236}">
                  <a16:creationId xmlns:a16="http://schemas.microsoft.com/office/drawing/2014/main" id="{4F47A1DB-2137-EA46-87BE-E2B368800C33}"/>
                </a:ext>
              </a:extLst>
            </p:cNvPr>
            <p:cNvSpPr>
              <a:spLocks noChangeArrowheads="1"/>
            </p:cNvSpPr>
            <p:nvPr/>
          </p:nvSpPr>
          <p:spPr bwMode="auto">
            <a:xfrm>
              <a:off x="5114" y="229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10295" name="Rectangle 17">
              <a:extLst>
                <a:ext uri="{FF2B5EF4-FFF2-40B4-BE49-F238E27FC236}">
                  <a16:creationId xmlns:a16="http://schemas.microsoft.com/office/drawing/2014/main" id="{37F75077-A682-844F-8CF9-BAACD492573C}"/>
                </a:ext>
              </a:extLst>
            </p:cNvPr>
            <p:cNvSpPr>
              <a:spLocks noChangeArrowheads="1"/>
            </p:cNvSpPr>
            <p:nvPr/>
          </p:nvSpPr>
          <p:spPr bwMode="auto">
            <a:xfrm>
              <a:off x="5062" y="241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grpSp>
      <p:grpSp>
        <p:nvGrpSpPr>
          <p:cNvPr id="10245" name="Group 18">
            <a:extLst>
              <a:ext uri="{FF2B5EF4-FFF2-40B4-BE49-F238E27FC236}">
                <a16:creationId xmlns:a16="http://schemas.microsoft.com/office/drawing/2014/main" id="{1E3C176C-7F91-7946-8388-2289313A3857}"/>
              </a:ext>
            </a:extLst>
          </p:cNvPr>
          <p:cNvGrpSpPr>
            <a:grpSpLocks/>
          </p:cNvGrpSpPr>
          <p:nvPr/>
        </p:nvGrpSpPr>
        <p:grpSpPr bwMode="auto">
          <a:xfrm>
            <a:off x="5473700" y="2120900"/>
            <a:ext cx="558800" cy="3644900"/>
            <a:chOff x="3448" y="1336"/>
            <a:chExt cx="352" cy="2296"/>
          </a:xfrm>
        </p:grpSpPr>
        <p:grpSp>
          <p:nvGrpSpPr>
            <p:cNvPr id="10280" name="Group 19" descr="Large confetti">
              <a:extLst>
                <a:ext uri="{FF2B5EF4-FFF2-40B4-BE49-F238E27FC236}">
                  <a16:creationId xmlns:a16="http://schemas.microsoft.com/office/drawing/2014/main" id="{BA98A115-9564-504E-A0EA-A194A66E5E65}"/>
                </a:ext>
              </a:extLst>
            </p:cNvPr>
            <p:cNvGrpSpPr>
              <a:grpSpLocks/>
            </p:cNvGrpSpPr>
            <p:nvPr/>
          </p:nvGrpSpPr>
          <p:grpSpPr bwMode="auto">
            <a:xfrm>
              <a:off x="3656" y="1336"/>
              <a:ext cx="144" cy="1416"/>
              <a:chOff x="3656" y="1336"/>
              <a:chExt cx="144" cy="1416"/>
            </a:xfrm>
          </p:grpSpPr>
          <p:sp>
            <p:nvSpPr>
              <p:cNvPr id="528404" name="Freeform 20" descr="Large confetti">
                <a:extLst>
                  <a:ext uri="{FF2B5EF4-FFF2-40B4-BE49-F238E27FC236}">
                    <a16:creationId xmlns:a16="http://schemas.microsoft.com/office/drawing/2014/main" id="{7732DB31-180D-3942-95BA-CF74BF5C6B62}"/>
                  </a:ext>
                </a:extLst>
              </p:cNvPr>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sp>
            <p:nvSpPr>
              <p:cNvPr id="528405" name="Freeform 21" descr="Large confetti">
                <a:extLst>
                  <a:ext uri="{FF2B5EF4-FFF2-40B4-BE49-F238E27FC236}">
                    <a16:creationId xmlns:a16="http://schemas.microsoft.com/office/drawing/2014/main" id="{273337CF-0A52-924B-998F-D09A2C7194A3}"/>
                  </a:ext>
                </a:extLst>
              </p:cNvPr>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blipFill dpi="0" rotWithShape="0">
                <a:blip r:embed="rId3"/>
                <a:srcRect/>
                <a:tile tx="0" ty="0" sx="100000" sy="100000" flip="none" algn="tl"/>
              </a:blipFill>
              <a:ln w="28575" cap="flat" cmpd="sng">
                <a:solidFill>
                  <a:schemeClr val="accent1"/>
                </a:solidFill>
                <a:prstDash val="solid"/>
                <a:round/>
                <a:headEnd type="none" w="med" len="med"/>
                <a:tailEnd type="none" w="med" len="med"/>
              </a:ln>
              <a:effectLst>
                <a:outerShdw blurRad="63500" dist="71842" dir="2700000" algn="ctr" rotWithShape="0">
                  <a:schemeClr val="bg2">
                    <a:alpha val="74997"/>
                  </a:schemeClr>
                </a:outerShdw>
              </a:effectLst>
            </p:spPr>
            <p:txBody>
              <a:bodyPr wrap="none" anchor="ctr"/>
              <a:lstStyle/>
              <a:p>
                <a:endParaRPr lang="en-US"/>
              </a:p>
            </p:txBody>
          </p:sp>
        </p:grpSp>
        <p:sp>
          <p:nvSpPr>
            <p:cNvPr id="528406" name="Freeform 22" descr="Large confetti">
              <a:extLst>
                <a:ext uri="{FF2B5EF4-FFF2-40B4-BE49-F238E27FC236}">
                  <a16:creationId xmlns:a16="http://schemas.microsoft.com/office/drawing/2014/main" id="{E31B92B5-1C10-9A45-A543-F8711601409B}"/>
                </a:ext>
              </a:extLst>
            </p:cNvPr>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grpSp>
      <p:grpSp>
        <p:nvGrpSpPr>
          <p:cNvPr id="10246" name="Group 23">
            <a:extLst>
              <a:ext uri="{FF2B5EF4-FFF2-40B4-BE49-F238E27FC236}">
                <a16:creationId xmlns:a16="http://schemas.microsoft.com/office/drawing/2014/main" id="{5E9EBBA3-FDAF-6B4E-A00A-2CF6F3676C30}"/>
              </a:ext>
            </a:extLst>
          </p:cNvPr>
          <p:cNvGrpSpPr>
            <a:grpSpLocks/>
          </p:cNvGrpSpPr>
          <p:nvPr/>
        </p:nvGrpSpPr>
        <p:grpSpPr bwMode="auto">
          <a:xfrm>
            <a:off x="3073400" y="1079500"/>
            <a:ext cx="2317750" cy="4584700"/>
            <a:chOff x="1936" y="680"/>
            <a:chExt cx="1460" cy="2888"/>
          </a:xfrm>
        </p:grpSpPr>
        <p:sp>
          <p:nvSpPr>
            <p:cNvPr id="528408" name="Freeform 24">
              <a:extLst>
                <a:ext uri="{FF2B5EF4-FFF2-40B4-BE49-F238E27FC236}">
                  <a16:creationId xmlns:a16="http://schemas.microsoft.com/office/drawing/2014/main" id="{7249BCAE-4E1B-974F-9F08-E1DD3EF0B208}"/>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8409" name="Freeform 25">
              <a:extLst>
                <a:ext uri="{FF2B5EF4-FFF2-40B4-BE49-F238E27FC236}">
                  <a16:creationId xmlns:a16="http://schemas.microsoft.com/office/drawing/2014/main" id="{4B886793-DC2B-5E4B-95A7-7D0E3A0D5D05}"/>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28410" name="Text Box 26">
            <a:extLst>
              <a:ext uri="{FF2B5EF4-FFF2-40B4-BE49-F238E27FC236}">
                <a16:creationId xmlns:a16="http://schemas.microsoft.com/office/drawing/2014/main" id="{7DA3A59F-3482-8F4A-8CE1-B834E2D9C7DF}"/>
              </a:ext>
            </a:extLst>
          </p:cNvPr>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200" i="1">
                <a:solidFill>
                  <a:srgbClr val="00FF00"/>
                </a:solidFill>
                <a:latin typeface="Comic Sans MS" charset="0"/>
                <a:ea typeface="Gulim" pitchFamily="34" charset="-127"/>
                <a:cs typeface="Gulim" pitchFamily="34" charset="-127"/>
              </a:rPr>
              <a:t>Danau    	  Galilea</a:t>
            </a:r>
          </a:p>
        </p:txBody>
      </p:sp>
      <p:sp>
        <p:nvSpPr>
          <p:cNvPr id="528411" name="Text Box 27">
            <a:extLst>
              <a:ext uri="{FF2B5EF4-FFF2-40B4-BE49-F238E27FC236}">
                <a16:creationId xmlns:a16="http://schemas.microsoft.com/office/drawing/2014/main" id="{D5DB7532-9115-4B47-A518-86A23CF5C51D}"/>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Gn. Gilboa</a:t>
            </a:r>
          </a:p>
        </p:txBody>
      </p:sp>
      <p:sp>
        <p:nvSpPr>
          <p:cNvPr id="528412" name="Text Box 28">
            <a:extLst>
              <a:ext uri="{FF2B5EF4-FFF2-40B4-BE49-F238E27FC236}">
                <a16:creationId xmlns:a16="http://schemas.microsoft.com/office/drawing/2014/main" id="{D597FD59-F78F-324C-A209-32EE97F13979}"/>
              </a:ext>
            </a:extLst>
          </p:cNvPr>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Hebron</a:t>
            </a:r>
          </a:p>
        </p:txBody>
      </p:sp>
      <p:sp>
        <p:nvSpPr>
          <p:cNvPr id="528413" name="Text Box 29">
            <a:extLst>
              <a:ext uri="{FF2B5EF4-FFF2-40B4-BE49-F238E27FC236}">
                <a16:creationId xmlns:a16="http://schemas.microsoft.com/office/drawing/2014/main" id="{DBA5C6BE-E757-2049-A6E1-E9E6178CEF7A}"/>
              </a:ext>
            </a:extLst>
          </p:cNvPr>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3300"/>
                </a:solidFill>
                <a:latin typeface="Comic Sans MS" charset="0"/>
                <a:ea typeface="Gulim" pitchFamily="34" charset="-127"/>
                <a:cs typeface="Gulim" pitchFamily="34" charset="-127"/>
              </a:rPr>
              <a:t>ASYER</a:t>
            </a:r>
          </a:p>
        </p:txBody>
      </p:sp>
      <p:sp>
        <p:nvSpPr>
          <p:cNvPr id="528414" name="Text Box 30">
            <a:extLst>
              <a:ext uri="{FF2B5EF4-FFF2-40B4-BE49-F238E27FC236}">
                <a16:creationId xmlns:a16="http://schemas.microsoft.com/office/drawing/2014/main" id="{DC2910E3-4532-5749-BB04-5961C94D13E6}"/>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ISAKHAR</a:t>
            </a:r>
          </a:p>
        </p:txBody>
      </p:sp>
      <p:sp>
        <p:nvSpPr>
          <p:cNvPr id="528415" name="Text Box 31">
            <a:extLst>
              <a:ext uri="{FF2B5EF4-FFF2-40B4-BE49-F238E27FC236}">
                <a16:creationId xmlns:a16="http://schemas.microsoft.com/office/drawing/2014/main" id="{00E9EC99-4D87-D042-8F70-5F9C90D6E565}"/>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FF00"/>
                </a:solidFill>
                <a:latin typeface="Comic Sans MS" charset="0"/>
                <a:ea typeface="Gulim" pitchFamily="34" charset="-127"/>
                <a:cs typeface="Gulim" pitchFamily="34" charset="-127"/>
              </a:rPr>
              <a:t>MANASYE</a:t>
            </a:r>
          </a:p>
        </p:txBody>
      </p:sp>
      <p:sp>
        <p:nvSpPr>
          <p:cNvPr id="528416" name="Text Box 32">
            <a:extLst>
              <a:ext uri="{FF2B5EF4-FFF2-40B4-BE49-F238E27FC236}">
                <a16:creationId xmlns:a16="http://schemas.microsoft.com/office/drawing/2014/main" id="{C7F3D766-0DF7-7D47-B29A-D5915B8EA14E}"/>
              </a:ext>
            </a:extLst>
          </p:cNvPr>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FF00"/>
                </a:solidFill>
                <a:latin typeface="Comic Sans MS" charset="0"/>
                <a:ea typeface="Gulim" pitchFamily="34" charset="-127"/>
                <a:cs typeface="Gulim" pitchFamily="34" charset="-127"/>
              </a:rPr>
              <a:t>GAD</a:t>
            </a:r>
          </a:p>
        </p:txBody>
      </p:sp>
      <p:sp>
        <p:nvSpPr>
          <p:cNvPr id="528417" name="Text Box 33">
            <a:extLst>
              <a:ext uri="{FF2B5EF4-FFF2-40B4-BE49-F238E27FC236}">
                <a16:creationId xmlns:a16="http://schemas.microsoft.com/office/drawing/2014/main" id="{2F3660BA-4096-7A4A-B819-5B4B50B005DE}"/>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00FF"/>
                </a:solidFill>
                <a:latin typeface="Comic Sans MS" charset="0"/>
                <a:ea typeface="Gulim" pitchFamily="34" charset="-127"/>
                <a:cs typeface="Gulim" pitchFamily="34" charset="-127"/>
              </a:rPr>
              <a:t>EFRAIM</a:t>
            </a:r>
          </a:p>
        </p:txBody>
      </p:sp>
      <p:sp>
        <p:nvSpPr>
          <p:cNvPr id="528418" name="Text Box 34">
            <a:extLst>
              <a:ext uri="{FF2B5EF4-FFF2-40B4-BE49-F238E27FC236}">
                <a16:creationId xmlns:a16="http://schemas.microsoft.com/office/drawing/2014/main" id="{60F1AB7F-A8E8-E34A-93F3-B53B445CCEA6}"/>
              </a:ext>
            </a:extLst>
          </p:cNvPr>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FF00"/>
                </a:solidFill>
                <a:latin typeface="Comic Sans MS" charset="0"/>
                <a:ea typeface="Gulim" pitchFamily="34" charset="-127"/>
                <a:cs typeface="Gulim" pitchFamily="34" charset="-127"/>
              </a:rPr>
              <a:t>BENYAMIN</a:t>
            </a:r>
          </a:p>
        </p:txBody>
      </p:sp>
      <p:sp>
        <p:nvSpPr>
          <p:cNvPr id="528419" name="Text Box 35">
            <a:extLst>
              <a:ext uri="{FF2B5EF4-FFF2-40B4-BE49-F238E27FC236}">
                <a16:creationId xmlns:a16="http://schemas.microsoft.com/office/drawing/2014/main" id="{9A4168BF-EC56-D947-858E-EEFF16E2F0D0}"/>
              </a:ext>
            </a:extLst>
          </p:cNvPr>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3300"/>
                </a:solidFill>
                <a:latin typeface="Comic Sans MS" charset="0"/>
                <a:ea typeface="Gulim" pitchFamily="34" charset="-127"/>
                <a:cs typeface="Gulim" pitchFamily="34" charset="-127"/>
              </a:rPr>
              <a:t>RUBEN</a:t>
            </a:r>
          </a:p>
        </p:txBody>
      </p:sp>
      <p:sp>
        <p:nvSpPr>
          <p:cNvPr id="528420" name="Text Box 36">
            <a:extLst>
              <a:ext uri="{FF2B5EF4-FFF2-40B4-BE49-F238E27FC236}">
                <a16:creationId xmlns:a16="http://schemas.microsoft.com/office/drawing/2014/main" id="{72F52484-5345-EC41-B156-B35E4A094435}"/>
              </a:ext>
            </a:extLst>
          </p:cNvPr>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3300"/>
                </a:solidFill>
                <a:latin typeface="Comic Sans MS" charset="0"/>
                <a:ea typeface="Gulim" pitchFamily="34" charset="-127"/>
                <a:cs typeface="Gulim" pitchFamily="34" charset="-127"/>
              </a:rPr>
              <a:t>DAN</a:t>
            </a:r>
          </a:p>
        </p:txBody>
      </p:sp>
      <p:sp>
        <p:nvSpPr>
          <p:cNvPr id="528421" name="Text Box 37">
            <a:extLst>
              <a:ext uri="{FF2B5EF4-FFF2-40B4-BE49-F238E27FC236}">
                <a16:creationId xmlns:a16="http://schemas.microsoft.com/office/drawing/2014/main" id="{9D0C36A4-FA8F-9A4E-84B8-17F1CCAFE804}"/>
              </a:ext>
            </a:extLst>
          </p:cNvPr>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YEHUDA</a:t>
            </a:r>
          </a:p>
        </p:txBody>
      </p:sp>
      <p:sp>
        <p:nvSpPr>
          <p:cNvPr id="528422" name="Text Box 38">
            <a:extLst>
              <a:ext uri="{FF2B5EF4-FFF2-40B4-BE49-F238E27FC236}">
                <a16:creationId xmlns:a16="http://schemas.microsoft.com/office/drawing/2014/main" id="{24CE1365-DECF-F64D-8FE3-A6F7F533A7D3}"/>
              </a:ext>
            </a:extLst>
          </p:cNvPr>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FF00"/>
                </a:solidFill>
                <a:latin typeface="Comic Sans MS" charset="0"/>
                <a:ea typeface="Gulim" pitchFamily="34" charset="-127"/>
                <a:cs typeface="Gulim" pitchFamily="34" charset="-127"/>
              </a:rPr>
              <a:t>SIMEON..</a:t>
            </a:r>
          </a:p>
        </p:txBody>
      </p:sp>
      <p:sp>
        <p:nvSpPr>
          <p:cNvPr id="528423" name="Text Box 39">
            <a:extLst>
              <a:ext uri="{FF2B5EF4-FFF2-40B4-BE49-F238E27FC236}">
                <a16:creationId xmlns:a16="http://schemas.microsoft.com/office/drawing/2014/main" id="{5438EEDD-8A73-F841-8F44-667D8CEA353F}"/>
              </a:ext>
            </a:extLst>
          </p:cNvPr>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FF00"/>
                </a:solidFill>
                <a:latin typeface="Comic Sans MS" charset="0"/>
                <a:ea typeface="Gulim" pitchFamily="34" charset="-127"/>
                <a:cs typeface="Gulim" pitchFamily="34" charset="-127"/>
              </a:rPr>
              <a:t>MANASYE</a:t>
            </a:r>
          </a:p>
        </p:txBody>
      </p:sp>
      <p:sp>
        <p:nvSpPr>
          <p:cNvPr id="528424" name="Text Box 40">
            <a:extLst>
              <a:ext uri="{FF2B5EF4-FFF2-40B4-BE49-F238E27FC236}">
                <a16:creationId xmlns:a16="http://schemas.microsoft.com/office/drawing/2014/main" id="{AA66DD54-7184-5D4F-9DE5-DA9AA6900FFC}"/>
              </a:ext>
            </a:extLst>
          </p:cNvPr>
          <p:cNvSpPr txBox="1">
            <a:spLocks noChangeArrowheads="1"/>
          </p:cNvSpPr>
          <p:nvPr/>
        </p:nvSpPr>
        <p:spPr bwMode="auto">
          <a:xfrm rot="-4430452">
            <a:off x="5772150" y="1257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FF00"/>
                </a:solidFill>
                <a:latin typeface="Comic Sans MS" charset="0"/>
                <a:ea typeface="Gulim" pitchFamily="34" charset="-127"/>
                <a:cs typeface="Gulim" pitchFamily="34" charset="-127"/>
              </a:rPr>
              <a:t>NAFTALI</a:t>
            </a:r>
          </a:p>
        </p:txBody>
      </p:sp>
      <p:sp>
        <p:nvSpPr>
          <p:cNvPr id="528425" name="Text Box 41">
            <a:extLst>
              <a:ext uri="{FF2B5EF4-FFF2-40B4-BE49-F238E27FC236}">
                <a16:creationId xmlns:a16="http://schemas.microsoft.com/office/drawing/2014/main" id="{427716B9-E918-5440-9210-166A12DEA3CE}"/>
              </a:ext>
            </a:extLst>
          </p:cNvPr>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00FF"/>
                </a:solidFill>
                <a:latin typeface="Comic Sans MS" charset="0"/>
                <a:ea typeface="Gulim" pitchFamily="34" charset="-127"/>
                <a:cs typeface="Gulim" pitchFamily="34" charset="-127"/>
              </a:rPr>
              <a:t>ZEBULON</a:t>
            </a:r>
          </a:p>
        </p:txBody>
      </p:sp>
      <p:sp>
        <p:nvSpPr>
          <p:cNvPr id="528426" name="Text Box 42">
            <a:extLst>
              <a:ext uri="{FF2B5EF4-FFF2-40B4-BE49-F238E27FC236}">
                <a16:creationId xmlns:a16="http://schemas.microsoft.com/office/drawing/2014/main" id="{FB5031C4-8067-C149-A9A5-4769E48341D8}"/>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i="1">
                <a:solidFill>
                  <a:srgbClr val="FFFF00"/>
                </a:solidFill>
                <a:latin typeface="Comic Sans MS" charset="0"/>
                <a:ea typeface="Gulim" pitchFamily="34" charset="-127"/>
                <a:cs typeface="Gulim" pitchFamily="34" charset="-127"/>
              </a:rPr>
              <a:t>Gn. Karmel</a:t>
            </a:r>
          </a:p>
        </p:txBody>
      </p:sp>
      <p:sp>
        <p:nvSpPr>
          <p:cNvPr id="528427" name="Text Box 43">
            <a:extLst>
              <a:ext uri="{FF2B5EF4-FFF2-40B4-BE49-F238E27FC236}">
                <a16:creationId xmlns:a16="http://schemas.microsoft.com/office/drawing/2014/main" id="{582C9786-7740-9047-9872-337CF00E678F}"/>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Gn. Tabor</a:t>
            </a:r>
          </a:p>
        </p:txBody>
      </p:sp>
      <p:sp>
        <p:nvSpPr>
          <p:cNvPr id="528428" name="Text Box 44">
            <a:extLst>
              <a:ext uri="{FF2B5EF4-FFF2-40B4-BE49-F238E27FC236}">
                <a16:creationId xmlns:a16="http://schemas.microsoft.com/office/drawing/2014/main" id="{464D260B-2969-FB41-9ABE-8101589EC15B}"/>
              </a:ext>
            </a:extLst>
          </p:cNvPr>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Laut Mati</a:t>
            </a:r>
          </a:p>
        </p:txBody>
      </p:sp>
      <p:sp>
        <p:nvSpPr>
          <p:cNvPr id="528429" name="Text Box 45">
            <a:extLst>
              <a:ext uri="{FF2B5EF4-FFF2-40B4-BE49-F238E27FC236}">
                <a16:creationId xmlns:a16="http://schemas.microsoft.com/office/drawing/2014/main" id="{33BB3D7C-F785-D347-BBEB-51374142D32F}"/>
              </a:ext>
            </a:extLst>
          </p:cNvPr>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2400" b="1" i="1">
                <a:solidFill>
                  <a:srgbClr val="00FF00"/>
                </a:solidFill>
                <a:latin typeface="Comic Sans MS" charset="0"/>
                <a:ea typeface="Gulim" pitchFamily="34" charset="-127"/>
                <a:cs typeface="Gulim" pitchFamily="34" charset="-127"/>
              </a:rPr>
              <a:t>Laut Besar</a:t>
            </a:r>
          </a:p>
        </p:txBody>
      </p:sp>
      <p:sp>
        <p:nvSpPr>
          <p:cNvPr id="528430" name="Oval 46">
            <a:extLst>
              <a:ext uri="{FF2B5EF4-FFF2-40B4-BE49-F238E27FC236}">
                <a16:creationId xmlns:a16="http://schemas.microsoft.com/office/drawing/2014/main" id="{3195BF5E-9F1E-FD4F-A3C8-B6FD9C35F839}"/>
              </a:ext>
            </a:extLst>
          </p:cNvPr>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1" name="Oval 47">
            <a:extLst>
              <a:ext uri="{FF2B5EF4-FFF2-40B4-BE49-F238E27FC236}">
                <a16:creationId xmlns:a16="http://schemas.microsoft.com/office/drawing/2014/main" id="{DF25D744-AA11-4540-8B46-515D615697FA}"/>
              </a:ext>
            </a:extLst>
          </p:cNvPr>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2" name="Oval 48">
            <a:extLst>
              <a:ext uri="{FF2B5EF4-FFF2-40B4-BE49-F238E27FC236}">
                <a16:creationId xmlns:a16="http://schemas.microsoft.com/office/drawing/2014/main" id="{167A3A29-49DD-184A-8F0D-E269019B94CA}"/>
              </a:ext>
            </a:extLst>
          </p:cNvPr>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3" name="Oval 49">
            <a:extLst>
              <a:ext uri="{FF2B5EF4-FFF2-40B4-BE49-F238E27FC236}">
                <a16:creationId xmlns:a16="http://schemas.microsoft.com/office/drawing/2014/main" id="{6252108C-327E-564E-854D-E8A102470F4A}"/>
              </a:ext>
            </a:extLst>
          </p:cNvPr>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4" name="Text Box 50">
            <a:extLst>
              <a:ext uri="{FF2B5EF4-FFF2-40B4-BE49-F238E27FC236}">
                <a16:creationId xmlns:a16="http://schemas.microsoft.com/office/drawing/2014/main" id="{71B0E432-67A0-4E4D-BD6F-DA5DDB75CFA0}"/>
              </a:ext>
            </a:extLst>
          </p:cNvPr>
          <p:cNvSpPr txBox="1">
            <a:spLocks noChangeArrowheads="1"/>
          </p:cNvSpPr>
          <p:nvPr/>
        </p:nvSpPr>
        <p:spPr bwMode="auto">
          <a:xfrm rot="-37201">
            <a:off x="6815138" y="5449888"/>
            <a:ext cx="1328737" cy="727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altLang="ko-KR" sz="1600" b="1" i="1">
                <a:solidFill>
                  <a:srgbClr val="FFFF00"/>
                </a:solidFill>
                <a:latin typeface="Comic Sans MS" charset="0"/>
                <a:ea typeface="Gulim" pitchFamily="34" charset="-127"/>
                <a:cs typeface="Gulim" pitchFamily="34" charset="-127"/>
              </a:rPr>
              <a:t>LEWI:  Hanya kota untuk didiami</a:t>
            </a:r>
          </a:p>
        </p:txBody>
      </p:sp>
      <p:sp>
        <p:nvSpPr>
          <p:cNvPr id="528435" name="Text Box 51">
            <a:extLst>
              <a:ext uri="{FF2B5EF4-FFF2-40B4-BE49-F238E27FC236}">
                <a16:creationId xmlns:a16="http://schemas.microsoft.com/office/drawing/2014/main" id="{67C4AE2C-857F-DF43-A580-DD7C7B0A231A}"/>
              </a:ext>
            </a:extLst>
          </p:cNvPr>
          <p:cNvSpPr txBox="1">
            <a:spLocks noChangeArrowheads="1"/>
          </p:cNvSpPr>
          <p:nvPr/>
        </p:nvSpPr>
        <p:spPr bwMode="auto">
          <a:xfrm>
            <a:off x="274638" y="2514600"/>
            <a:ext cx="2922587" cy="32607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spcBef>
                <a:spcPct val="50000"/>
              </a:spcBef>
            </a:pPr>
            <a:r>
              <a:rPr lang="ko-KR" altLang="en-US" sz="3200" b="1" i="1">
                <a:solidFill>
                  <a:srgbClr val="FFFF00"/>
                </a:solidFill>
                <a:ea typeface="Gulim" panose="020B0600000101010101" pitchFamily="34" charset="-127"/>
              </a:rPr>
              <a:t>“</a:t>
            </a:r>
            <a:r>
              <a:rPr lang="en-US" altLang="ko-KR" sz="3200" b="1" i="1">
                <a:solidFill>
                  <a:srgbClr val="FFFF00"/>
                </a:solidFill>
                <a:ea typeface="Gulim" panose="020B0600000101010101" pitchFamily="34" charset="-127"/>
              </a:rPr>
              <a:t>Setiap orang berbuat apa yang benar menurut pandangannya</a:t>
            </a:r>
          </a:p>
          <a:p>
            <a:pPr algn="r">
              <a:spcBef>
                <a:spcPct val="50000"/>
              </a:spcBef>
            </a:pPr>
            <a:r>
              <a:rPr lang="en-US" altLang="ko-KR" sz="3200" b="1" i="1">
                <a:solidFill>
                  <a:srgbClr val="FFFF00"/>
                </a:solidFill>
                <a:ea typeface="Gulim" panose="020B0600000101010101" pitchFamily="34" charset="-127"/>
              </a:rPr>
              <a:t>sendiri”</a:t>
            </a:r>
          </a:p>
        </p:txBody>
      </p:sp>
      <p:sp>
        <p:nvSpPr>
          <p:cNvPr id="528436" name="Rectangle 52">
            <a:extLst>
              <a:ext uri="{FF2B5EF4-FFF2-40B4-BE49-F238E27FC236}">
                <a16:creationId xmlns:a16="http://schemas.microsoft.com/office/drawing/2014/main" id="{A89501E2-8F55-A045-99EB-1860E0041280}"/>
              </a:ext>
            </a:extLst>
          </p:cNvPr>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28438" name="Text Box 54">
            <a:extLst>
              <a:ext uri="{FF2B5EF4-FFF2-40B4-BE49-F238E27FC236}">
                <a16:creationId xmlns:a16="http://schemas.microsoft.com/office/drawing/2014/main" id="{2F03EE17-527F-F540-BFDC-8FA90874C815}"/>
              </a:ext>
            </a:extLst>
          </p:cNvPr>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Hakim-Hakim. 17:6</a:t>
            </a:r>
          </a:p>
        </p:txBody>
      </p:sp>
      <p:sp>
        <p:nvSpPr>
          <p:cNvPr id="10275" name="Text Box 57">
            <a:extLst>
              <a:ext uri="{FF2B5EF4-FFF2-40B4-BE49-F238E27FC236}">
                <a16:creationId xmlns:a16="http://schemas.microsoft.com/office/drawing/2014/main" id="{45923552-DFB7-DF49-9830-71E80C05B32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28455" name="Rectangle 71">
            <a:extLst>
              <a:ext uri="{FF2B5EF4-FFF2-40B4-BE49-F238E27FC236}">
                <a16:creationId xmlns:a16="http://schemas.microsoft.com/office/drawing/2014/main" id="{056E3D36-1EC4-854D-83DF-7182BC12A656}"/>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04</a:t>
            </a:r>
          </a:p>
        </p:txBody>
      </p:sp>
      <p:sp>
        <p:nvSpPr>
          <p:cNvPr id="10277" name="Text Box 73">
            <a:extLst>
              <a:ext uri="{FF2B5EF4-FFF2-40B4-BE49-F238E27FC236}">
                <a16:creationId xmlns:a16="http://schemas.microsoft.com/office/drawing/2014/main" id="{D3853C1F-C1F0-9B42-9A60-F2635A6DAFB1}"/>
              </a:ext>
            </a:extLst>
          </p:cNvPr>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787952E3-626B-2241-AE58-2F577EBAD65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02" name="Freeform 3">
            <a:extLst>
              <a:ext uri="{FF2B5EF4-FFF2-40B4-BE49-F238E27FC236}">
                <a16:creationId xmlns:a16="http://schemas.microsoft.com/office/drawing/2014/main" id="{9340C1EF-A07A-B044-AE6E-A365397CC071}"/>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a:extLst>
              <a:ext uri="{FF2B5EF4-FFF2-40B4-BE49-F238E27FC236}">
                <a16:creationId xmlns:a16="http://schemas.microsoft.com/office/drawing/2014/main" id="{9F1E01FE-2EDC-E841-9A22-C0519ED385AA}"/>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2404" name="Rectangle 5">
            <a:extLst>
              <a:ext uri="{FF2B5EF4-FFF2-40B4-BE49-F238E27FC236}">
                <a16:creationId xmlns:a16="http://schemas.microsoft.com/office/drawing/2014/main" id="{BF3B994F-768A-3842-A05E-947B1C86FA59}"/>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05" name="Freeform 6">
            <a:extLst>
              <a:ext uri="{FF2B5EF4-FFF2-40B4-BE49-F238E27FC236}">
                <a16:creationId xmlns:a16="http://schemas.microsoft.com/office/drawing/2014/main" id="{091B961F-AF12-4D44-A10D-862D23757FF9}"/>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a:extLst>
              <a:ext uri="{FF2B5EF4-FFF2-40B4-BE49-F238E27FC236}">
                <a16:creationId xmlns:a16="http://schemas.microsoft.com/office/drawing/2014/main" id="{748A07D6-FA17-E44C-A970-99E2FB63E293}"/>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a:extLst>
              <a:ext uri="{FF2B5EF4-FFF2-40B4-BE49-F238E27FC236}">
                <a16:creationId xmlns:a16="http://schemas.microsoft.com/office/drawing/2014/main" id="{A00C1DC7-CDE3-464B-B7D4-D751EE1B2282}"/>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02408" name="Freeform 9">
            <a:extLst>
              <a:ext uri="{FF2B5EF4-FFF2-40B4-BE49-F238E27FC236}">
                <a16:creationId xmlns:a16="http://schemas.microsoft.com/office/drawing/2014/main" id="{1B41521C-DADA-F248-B20F-C1B6F718A6C0}"/>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a:extLst>
              <a:ext uri="{FF2B5EF4-FFF2-40B4-BE49-F238E27FC236}">
                <a16:creationId xmlns:a16="http://schemas.microsoft.com/office/drawing/2014/main" id="{0F365586-76EA-B940-A5CA-F4BB4A991432}"/>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PG</a:t>
            </a:r>
          </a:p>
        </p:txBody>
      </p:sp>
      <p:sp>
        <p:nvSpPr>
          <p:cNvPr id="102410" name="Freeform 11">
            <a:extLst>
              <a:ext uri="{FF2B5EF4-FFF2-40B4-BE49-F238E27FC236}">
                <a16:creationId xmlns:a16="http://schemas.microsoft.com/office/drawing/2014/main" id="{310C05FA-0492-5A40-BECF-3F8081699A24}"/>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a:extLst>
              <a:ext uri="{FF2B5EF4-FFF2-40B4-BE49-F238E27FC236}">
                <a16:creationId xmlns:a16="http://schemas.microsoft.com/office/drawing/2014/main" id="{4731C8DE-44A0-984A-9491-3C058EA832CA}"/>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a:extLst>
              <a:ext uri="{FF2B5EF4-FFF2-40B4-BE49-F238E27FC236}">
                <a16:creationId xmlns:a16="http://schemas.microsoft.com/office/drawing/2014/main" id="{72ABC71A-7546-A444-8783-DAEBAE22C8FF}"/>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a:extLst>
              <a:ext uri="{FF2B5EF4-FFF2-40B4-BE49-F238E27FC236}">
                <a16:creationId xmlns:a16="http://schemas.microsoft.com/office/drawing/2014/main" id="{4217697F-D6EA-4444-AFA4-C3E352BBA960}"/>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61839" name="Rectangle 15">
            <a:extLst>
              <a:ext uri="{FF2B5EF4-FFF2-40B4-BE49-F238E27FC236}">
                <a16:creationId xmlns:a16="http://schemas.microsoft.com/office/drawing/2014/main" id="{ABDC06AA-8255-6F41-B951-EA3DB45BEE92}"/>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461840" name="Rectangle 16">
            <a:extLst>
              <a:ext uri="{FF2B5EF4-FFF2-40B4-BE49-F238E27FC236}">
                <a16:creationId xmlns:a16="http://schemas.microsoft.com/office/drawing/2014/main" id="{F1143D7C-8860-7F4A-A17A-2A849FE22BDC}"/>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LB</a:t>
            </a:r>
          </a:p>
        </p:txBody>
      </p:sp>
      <p:sp>
        <p:nvSpPr>
          <p:cNvPr id="102416" name="Rectangle 17">
            <a:extLst>
              <a:ext uri="{FF2B5EF4-FFF2-40B4-BE49-F238E27FC236}">
                <a16:creationId xmlns:a16="http://schemas.microsoft.com/office/drawing/2014/main" id="{528D636F-2B26-734A-B0D8-7D0866308012}"/>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17" name="Line 18">
            <a:extLst>
              <a:ext uri="{FF2B5EF4-FFF2-40B4-BE49-F238E27FC236}">
                <a16:creationId xmlns:a16="http://schemas.microsoft.com/office/drawing/2014/main" id="{40A564EA-3370-F544-9F42-81AEB1E066F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a:extLst>
              <a:ext uri="{FF2B5EF4-FFF2-40B4-BE49-F238E27FC236}">
                <a16:creationId xmlns:a16="http://schemas.microsoft.com/office/drawing/2014/main" id="{0F97E24B-0616-374A-8A52-FE65028D3BC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a:extLst>
              <a:ext uri="{FF2B5EF4-FFF2-40B4-BE49-F238E27FC236}">
                <a16:creationId xmlns:a16="http://schemas.microsoft.com/office/drawing/2014/main" id="{E94529B7-0047-454D-9F12-2F67C4AC0927}"/>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a:t>
            </a:r>
          </a:p>
        </p:txBody>
      </p:sp>
      <p:sp>
        <p:nvSpPr>
          <p:cNvPr id="461845" name="Rectangle 21">
            <a:extLst>
              <a:ext uri="{FF2B5EF4-FFF2-40B4-BE49-F238E27FC236}">
                <a16:creationId xmlns:a16="http://schemas.microsoft.com/office/drawing/2014/main" id="{F691CD6C-6C38-D145-8985-E75916E103FD}"/>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61846" name="Line 22">
            <a:extLst>
              <a:ext uri="{FF2B5EF4-FFF2-40B4-BE49-F238E27FC236}">
                <a16:creationId xmlns:a16="http://schemas.microsoft.com/office/drawing/2014/main" id="{E1BA95D4-A2A9-184A-AF7F-79C2B829F0E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2422" name="Oval 23">
            <a:extLst>
              <a:ext uri="{FF2B5EF4-FFF2-40B4-BE49-F238E27FC236}">
                <a16:creationId xmlns:a16="http://schemas.microsoft.com/office/drawing/2014/main" id="{2548D4AE-237A-4647-903E-9B1D2260A2C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48" name="Rectangle 24">
            <a:extLst>
              <a:ext uri="{FF2B5EF4-FFF2-40B4-BE49-F238E27FC236}">
                <a16:creationId xmlns:a16="http://schemas.microsoft.com/office/drawing/2014/main" id="{38DCE9F8-0BE5-C64E-B29B-8A21333BE4C8}"/>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1849" name="Rectangle 25">
            <a:extLst>
              <a:ext uri="{FF2B5EF4-FFF2-40B4-BE49-F238E27FC236}">
                <a16:creationId xmlns:a16="http://schemas.microsoft.com/office/drawing/2014/main" id="{DB76CF38-DE8D-A541-98E9-5CCA77BF6A6F}"/>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61850" name="Rectangle 26">
            <a:extLst>
              <a:ext uri="{FF2B5EF4-FFF2-40B4-BE49-F238E27FC236}">
                <a16:creationId xmlns:a16="http://schemas.microsoft.com/office/drawing/2014/main" id="{E4AE6AFE-056A-3B41-8400-647912BA5643}"/>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02426" name="Oval 27">
            <a:extLst>
              <a:ext uri="{FF2B5EF4-FFF2-40B4-BE49-F238E27FC236}">
                <a16:creationId xmlns:a16="http://schemas.microsoft.com/office/drawing/2014/main" id="{C47CFAF5-401B-5544-A2E2-5B7CDF907CB3}"/>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2" name="Rectangle 28">
            <a:extLst>
              <a:ext uri="{FF2B5EF4-FFF2-40B4-BE49-F238E27FC236}">
                <a16:creationId xmlns:a16="http://schemas.microsoft.com/office/drawing/2014/main" id="{F04FD83B-7F09-724E-A7E2-9F74ACC46600}"/>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02428" name="Oval 29">
            <a:extLst>
              <a:ext uri="{FF2B5EF4-FFF2-40B4-BE49-F238E27FC236}">
                <a16:creationId xmlns:a16="http://schemas.microsoft.com/office/drawing/2014/main" id="{1142A4FD-CC2F-284A-A609-AD1AD9AC6137}"/>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4" name="Rectangle 30">
            <a:extLst>
              <a:ext uri="{FF2B5EF4-FFF2-40B4-BE49-F238E27FC236}">
                <a16:creationId xmlns:a16="http://schemas.microsoft.com/office/drawing/2014/main" id="{01331C94-3BF3-584D-8867-90C5F86711F1}"/>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02430" name="Oval 31">
            <a:extLst>
              <a:ext uri="{FF2B5EF4-FFF2-40B4-BE49-F238E27FC236}">
                <a16:creationId xmlns:a16="http://schemas.microsoft.com/office/drawing/2014/main" id="{BEAB3A91-09D7-8F4E-BDA4-2C07E7F95CA9}"/>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31" name="Oval 32">
            <a:extLst>
              <a:ext uri="{FF2B5EF4-FFF2-40B4-BE49-F238E27FC236}">
                <a16:creationId xmlns:a16="http://schemas.microsoft.com/office/drawing/2014/main" id="{8E3301BB-6F0B-9C44-A61A-D65D26A0221D}"/>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7" name="Rectangle 33">
            <a:extLst>
              <a:ext uri="{FF2B5EF4-FFF2-40B4-BE49-F238E27FC236}">
                <a16:creationId xmlns:a16="http://schemas.microsoft.com/office/drawing/2014/main" id="{DEADD0B1-D81E-7945-AB3A-36AFB3540BEC}"/>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02433" name="Oval 34">
            <a:extLst>
              <a:ext uri="{FF2B5EF4-FFF2-40B4-BE49-F238E27FC236}">
                <a16:creationId xmlns:a16="http://schemas.microsoft.com/office/drawing/2014/main" id="{9F84DBC8-B05F-F743-9618-B00C38320BCF}"/>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9" name="Rectangle 35">
            <a:extLst>
              <a:ext uri="{FF2B5EF4-FFF2-40B4-BE49-F238E27FC236}">
                <a16:creationId xmlns:a16="http://schemas.microsoft.com/office/drawing/2014/main" id="{0FEC9F20-CBEC-6C4B-9001-FBF3B0C1A671}"/>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02435" name="Oval 36">
            <a:extLst>
              <a:ext uri="{FF2B5EF4-FFF2-40B4-BE49-F238E27FC236}">
                <a16:creationId xmlns:a16="http://schemas.microsoft.com/office/drawing/2014/main" id="{4F685059-0A2A-F04C-93D1-E30235BBBAD2}"/>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36" name="Oval 37">
            <a:extLst>
              <a:ext uri="{FF2B5EF4-FFF2-40B4-BE49-F238E27FC236}">
                <a16:creationId xmlns:a16="http://schemas.microsoft.com/office/drawing/2014/main" id="{390D63F9-BDAD-0542-BB5B-AFA826B43499}"/>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62" name="Rectangle 38">
            <a:extLst>
              <a:ext uri="{FF2B5EF4-FFF2-40B4-BE49-F238E27FC236}">
                <a16:creationId xmlns:a16="http://schemas.microsoft.com/office/drawing/2014/main" id="{6E99DBA1-1B87-DD44-BB13-B15B72C97E7E}"/>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02438" name="Oval 39">
            <a:extLst>
              <a:ext uri="{FF2B5EF4-FFF2-40B4-BE49-F238E27FC236}">
                <a16:creationId xmlns:a16="http://schemas.microsoft.com/office/drawing/2014/main" id="{105FB39C-5A10-D545-8654-CF45CB5E021A}"/>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64" name="Rectangle 40">
            <a:extLst>
              <a:ext uri="{FF2B5EF4-FFF2-40B4-BE49-F238E27FC236}">
                <a16:creationId xmlns:a16="http://schemas.microsoft.com/office/drawing/2014/main" id="{D405F380-5E18-AD44-9AA5-13709E75EE25}"/>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02440" name="Oval 41">
            <a:extLst>
              <a:ext uri="{FF2B5EF4-FFF2-40B4-BE49-F238E27FC236}">
                <a16:creationId xmlns:a16="http://schemas.microsoft.com/office/drawing/2014/main" id="{62B12E43-213D-384B-AB52-BB2869C6940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66" name="Rectangle 42">
            <a:extLst>
              <a:ext uri="{FF2B5EF4-FFF2-40B4-BE49-F238E27FC236}">
                <a16:creationId xmlns:a16="http://schemas.microsoft.com/office/drawing/2014/main" id="{98BE38A6-4B9C-DC4D-9CCA-1355BF0A7EB7}"/>
              </a:ext>
            </a:extLst>
          </p:cNvPr>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E</a:t>
            </a:r>
          </a:p>
        </p:txBody>
      </p:sp>
      <p:sp>
        <p:nvSpPr>
          <p:cNvPr id="461867" name="Rectangle 43">
            <a:extLst>
              <a:ext uri="{FF2B5EF4-FFF2-40B4-BE49-F238E27FC236}">
                <a16:creationId xmlns:a16="http://schemas.microsoft.com/office/drawing/2014/main" id="{FE946B3D-B516-EF44-9E01-17312D7CB34F}"/>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461868" name="Freeform 44">
            <a:extLst>
              <a:ext uri="{FF2B5EF4-FFF2-40B4-BE49-F238E27FC236}">
                <a16:creationId xmlns:a16="http://schemas.microsoft.com/office/drawing/2014/main" id="{FA0D1BF4-F27B-4841-8121-31CAF78C36D6}"/>
              </a:ext>
            </a:extLst>
          </p:cNvPr>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nvGrpSpPr>
          <p:cNvPr id="2" name="Group 45">
            <a:extLst>
              <a:ext uri="{FF2B5EF4-FFF2-40B4-BE49-F238E27FC236}">
                <a16:creationId xmlns:a16="http://schemas.microsoft.com/office/drawing/2014/main" id="{77E8EDC4-A46C-E040-A584-4F93063585B9}"/>
              </a:ext>
            </a:extLst>
          </p:cNvPr>
          <p:cNvGrpSpPr>
            <a:grpSpLocks/>
          </p:cNvGrpSpPr>
          <p:nvPr/>
        </p:nvGrpSpPr>
        <p:grpSpPr bwMode="auto">
          <a:xfrm>
            <a:off x="6299200" y="985838"/>
            <a:ext cx="2000250" cy="1327150"/>
            <a:chOff x="3968" y="621"/>
            <a:chExt cx="1260" cy="836"/>
          </a:xfrm>
        </p:grpSpPr>
        <p:sp>
          <p:nvSpPr>
            <p:cNvPr id="461870" name="Freeform 46">
              <a:extLst>
                <a:ext uri="{FF2B5EF4-FFF2-40B4-BE49-F238E27FC236}">
                  <a16:creationId xmlns:a16="http://schemas.microsoft.com/office/drawing/2014/main" id="{BDA38F9D-8924-944E-AA0E-A85A2A46AC9E}"/>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1" name="Freeform 47">
              <a:extLst>
                <a:ext uri="{FF2B5EF4-FFF2-40B4-BE49-F238E27FC236}">
                  <a16:creationId xmlns:a16="http://schemas.microsoft.com/office/drawing/2014/main" id="{9E8685E1-3F7F-E44E-81C6-63FF6CD86F8A}"/>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2" name="Freeform 48">
              <a:extLst>
                <a:ext uri="{FF2B5EF4-FFF2-40B4-BE49-F238E27FC236}">
                  <a16:creationId xmlns:a16="http://schemas.microsoft.com/office/drawing/2014/main" id="{3B6FA1A7-57A0-0A41-A5C4-DC1AA58A810A}"/>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3" name="Freeform 49">
              <a:extLst>
                <a:ext uri="{FF2B5EF4-FFF2-40B4-BE49-F238E27FC236}">
                  <a16:creationId xmlns:a16="http://schemas.microsoft.com/office/drawing/2014/main" id="{411C2431-3C4A-7B4B-947F-E89AD9822549}"/>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4" name="Freeform 50">
              <a:extLst>
                <a:ext uri="{FF2B5EF4-FFF2-40B4-BE49-F238E27FC236}">
                  <a16:creationId xmlns:a16="http://schemas.microsoft.com/office/drawing/2014/main" id="{45804338-9E09-9045-ACE4-ECF25FA7EFE0}"/>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5" name="Freeform 51">
              <a:extLst>
                <a:ext uri="{FF2B5EF4-FFF2-40B4-BE49-F238E27FC236}">
                  <a16:creationId xmlns:a16="http://schemas.microsoft.com/office/drawing/2014/main" id="{2943B1B2-D6FB-664F-AA53-1C0A807920A3}"/>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461876" name="Freeform 52">
            <a:extLst>
              <a:ext uri="{FF2B5EF4-FFF2-40B4-BE49-F238E27FC236}">
                <a16:creationId xmlns:a16="http://schemas.microsoft.com/office/drawing/2014/main" id="{24A439DB-F811-1C42-A3FE-A4D234BC20C0}"/>
              </a:ext>
            </a:extLst>
          </p:cNvPr>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7" name="Rectangle 53">
            <a:extLst>
              <a:ext uri="{FF2B5EF4-FFF2-40B4-BE49-F238E27FC236}">
                <a16:creationId xmlns:a16="http://schemas.microsoft.com/office/drawing/2014/main" id="{72D4ABCA-4FA8-5241-8D71-56E553B8E320}"/>
              </a:ext>
            </a:extLst>
          </p:cNvPr>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1878" name="Rectangle 54">
            <a:extLst>
              <a:ext uri="{FF2B5EF4-FFF2-40B4-BE49-F238E27FC236}">
                <a16:creationId xmlns:a16="http://schemas.microsoft.com/office/drawing/2014/main" id="{6F28F309-8BE8-334D-BC02-2821D7514538}"/>
              </a:ext>
            </a:extLst>
          </p:cNvPr>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altLang="ko-KR" sz="3600" b="1">
                <a:solidFill>
                  <a:srgbClr val="D83104"/>
                </a:solidFill>
                <a:latin typeface="Times" charset="0"/>
                <a:ea typeface="Gulim" pitchFamily="34" charset="-127"/>
                <a:cs typeface="Gulim" pitchFamily="34" charset="-127"/>
              </a:rPr>
              <a:t>KERAJAAN UTARA:</a:t>
            </a:r>
            <a:endParaRPr lang="en-US" altLang="ko-KR" sz="3600" b="1">
              <a:solidFill>
                <a:srgbClr val="FF5008"/>
              </a:solidFill>
              <a:latin typeface="Times" charset="0"/>
              <a:ea typeface="Gulim" pitchFamily="34" charset="-127"/>
              <a:cs typeface="Gulim" pitchFamily="34" charset="-127"/>
            </a:endParaRPr>
          </a:p>
          <a:p>
            <a:pPr algn="ctr">
              <a:defRPr/>
            </a:pPr>
            <a:r>
              <a:rPr lang="en-US" altLang="ko-KR" sz="3600" b="1">
                <a:solidFill>
                  <a:schemeClr val="bg2"/>
                </a:solidFill>
                <a:latin typeface="Times" charset="0"/>
                <a:ea typeface="Gulim" pitchFamily="34" charset="-127"/>
                <a:cs typeface="Gulim" pitchFamily="34" charset="-127"/>
              </a:rPr>
              <a:t>ISRAEL (722 S.M.)</a:t>
            </a:r>
          </a:p>
          <a:p>
            <a:pPr algn="ctr">
              <a:defRPr/>
            </a:pPr>
            <a:r>
              <a:rPr lang="en-US" altLang="ko-KR" sz="3600" b="1" i="1" u="sng">
                <a:solidFill>
                  <a:schemeClr val="accent2"/>
                </a:solidFill>
                <a:latin typeface="Times" charset="0"/>
                <a:ea typeface="Gulim" pitchFamily="34" charset="-127"/>
                <a:cs typeface="Gulim" pitchFamily="34" charset="-127"/>
              </a:rPr>
              <a:t>DIASPORA</a:t>
            </a:r>
            <a:r>
              <a:rPr lang="en-US" altLang="ko-KR" sz="3600" b="1" i="1">
                <a:solidFill>
                  <a:schemeClr val="accent2"/>
                </a:solidFill>
                <a:latin typeface="Times" charset="0"/>
                <a:ea typeface="Gulim" pitchFamily="34" charset="-127"/>
                <a:cs typeface="Gulim" pitchFamily="34" charset="-127"/>
              </a:rPr>
              <a:t> BESAR YAHUDI</a:t>
            </a:r>
          </a:p>
        </p:txBody>
      </p:sp>
      <p:sp>
        <p:nvSpPr>
          <p:cNvPr id="461879" name="Oval 55">
            <a:extLst>
              <a:ext uri="{FF2B5EF4-FFF2-40B4-BE49-F238E27FC236}">
                <a16:creationId xmlns:a16="http://schemas.microsoft.com/office/drawing/2014/main" id="{AF04F235-BA15-704A-88A0-2ECE2C491C4A}"/>
              </a:ext>
            </a:extLst>
          </p:cNvPr>
          <p:cNvSpPr>
            <a:spLocks noChangeArrowheads="1"/>
          </p:cNvSpPr>
          <p:nvPr/>
        </p:nvSpPr>
        <p:spPr bwMode="auto">
          <a:xfrm>
            <a:off x="4064000" y="4775200"/>
            <a:ext cx="2527300" cy="547688"/>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1939" name="Text Box 115">
            <a:extLst>
              <a:ext uri="{FF2B5EF4-FFF2-40B4-BE49-F238E27FC236}">
                <a16:creationId xmlns:a16="http://schemas.microsoft.com/office/drawing/2014/main" id="{4ECF08C1-78D5-A84F-82AA-3947E1FE1FD8}"/>
              </a:ext>
            </a:extLst>
          </p:cNvPr>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17:6</a:t>
            </a:r>
          </a:p>
        </p:txBody>
      </p:sp>
      <p:grpSp>
        <p:nvGrpSpPr>
          <p:cNvPr id="3" name="Group 117">
            <a:extLst>
              <a:ext uri="{FF2B5EF4-FFF2-40B4-BE49-F238E27FC236}">
                <a16:creationId xmlns:a16="http://schemas.microsoft.com/office/drawing/2014/main" id="{0E1F8AF3-DBA1-1745-951A-7D5BFDE202EE}"/>
              </a:ext>
            </a:extLst>
          </p:cNvPr>
          <p:cNvGrpSpPr>
            <a:grpSpLocks/>
          </p:cNvGrpSpPr>
          <p:nvPr/>
        </p:nvGrpSpPr>
        <p:grpSpPr bwMode="auto">
          <a:xfrm>
            <a:off x="6308725" y="981075"/>
            <a:ext cx="2000250" cy="1327150"/>
            <a:chOff x="3968" y="621"/>
            <a:chExt cx="1260" cy="836"/>
          </a:xfrm>
        </p:grpSpPr>
        <p:sp>
          <p:nvSpPr>
            <p:cNvPr id="461942" name="Freeform 118">
              <a:extLst>
                <a:ext uri="{FF2B5EF4-FFF2-40B4-BE49-F238E27FC236}">
                  <a16:creationId xmlns:a16="http://schemas.microsoft.com/office/drawing/2014/main" id="{A8FA58F2-FB9B-1745-8F37-2EEE5109E487}"/>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3" name="Freeform 119">
              <a:extLst>
                <a:ext uri="{FF2B5EF4-FFF2-40B4-BE49-F238E27FC236}">
                  <a16:creationId xmlns:a16="http://schemas.microsoft.com/office/drawing/2014/main" id="{B2F25F3A-F69F-C844-9BC8-8AF4066A42A0}"/>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4" name="Freeform 120">
              <a:extLst>
                <a:ext uri="{FF2B5EF4-FFF2-40B4-BE49-F238E27FC236}">
                  <a16:creationId xmlns:a16="http://schemas.microsoft.com/office/drawing/2014/main" id="{E1EA02DE-1290-1C48-8F4D-7713374E2482}"/>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5" name="Freeform 121">
              <a:extLst>
                <a:ext uri="{FF2B5EF4-FFF2-40B4-BE49-F238E27FC236}">
                  <a16:creationId xmlns:a16="http://schemas.microsoft.com/office/drawing/2014/main" id="{4F180AB3-6BBA-6745-A01F-1C7BEDD5DBB5}"/>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6" name="Freeform 122">
              <a:extLst>
                <a:ext uri="{FF2B5EF4-FFF2-40B4-BE49-F238E27FC236}">
                  <a16:creationId xmlns:a16="http://schemas.microsoft.com/office/drawing/2014/main" id="{3A2F799F-1BD7-544C-8C04-06D848500F05}"/>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7" name="Freeform 123">
              <a:extLst>
                <a:ext uri="{FF2B5EF4-FFF2-40B4-BE49-F238E27FC236}">
                  <a16:creationId xmlns:a16="http://schemas.microsoft.com/office/drawing/2014/main" id="{4B7473F3-DC56-5D46-AB97-E636FE335174}"/>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102451" name="Text Box 202">
            <a:extLst>
              <a:ext uri="{FF2B5EF4-FFF2-40B4-BE49-F238E27FC236}">
                <a16:creationId xmlns:a16="http://schemas.microsoft.com/office/drawing/2014/main" id="{684944CC-D73E-0843-A6DB-229C2CD768A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2058" name="Rectangle 234">
            <a:extLst>
              <a:ext uri="{FF2B5EF4-FFF2-40B4-BE49-F238E27FC236}">
                <a16:creationId xmlns:a16="http://schemas.microsoft.com/office/drawing/2014/main" id="{0701BBFF-6425-0449-B383-631429ABE59E}"/>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48</a:t>
            </a:r>
          </a:p>
        </p:txBody>
      </p:sp>
      <p:sp>
        <p:nvSpPr>
          <p:cNvPr id="102453" name="Text Box 235">
            <a:extLst>
              <a:ext uri="{FF2B5EF4-FFF2-40B4-BE49-F238E27FC236}">
                <a16:creationId xmlns:a16="http://schemas.microsoft.com/office/drawing/2014/main" id="{72D2FA11-07C3-D34F-BA2A-6C02AF4FC47C}"/>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62060" name="AutoShape 236">
            <a:extLst>
              <a:ext uri="{FF2B5EF4-FFF2-40B4-BE49-F238E27FC236}">
                <a16:creationId xmlns:a16="http://schemas.microsoft.com/office/drawing/2014/main" id="{06C5DC0E-B428-F94F-99CC-5F4110667290}"/>
              </a:ext>
            </a:extLst>
          </p:cNvPr>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ko-KR" altLang="en-US">
              <a:solidFill>
                <a:srgbClr val="FFF30C"/>
              </a:solidFill>
              <a:latin typeface="Comic Sans MS" charset="0"/>
              <a:ea typeface="Gulim" pitchFamily="34" charset="-127"/>
              <a:cs typeface="Gulim" pitchFamily="34" charset="-127"/>
            </a:endParaRPr>
          </a:p>
        </p:txBody>
      </p:sp>
      <p:sp>
        <p:nvSpPr>
          <p:cNvPr id="102455" name="Text Box 237">
            <a:extLst>
              <a:ext uri="{FF2B5EF4-FFF2-40B4-BE49-F238E27FC236}">
                <a16:creationId xmlns:a16="http://schemas.microsoft.com/office/drawing/2014/main" id="{ECC5D454-D40B-C741-9CE1-BABF35EA0B4F}"/>
              </a:ext>
            </a:extLst>
          </p:cNvPr>
          <p:cNvSpPr txBox="1">
            <a:spLocks noChangeArrowheads="1"/>
          </p:cNvSpPr>
          <p:nvPr/>
        </p:nvSpPr>
        <p:spPr bwMode="auto">
          <a:xfrm>
            <a:off x="8593138" y="6424613"/>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grpSp>
        <p:nvGrpSpPr>
          <p:cNvPr id="102456" name="Group 267">
            <a:extLst>
              <a:ext uri="{FF2B5EF4-FFF2-40B4-BE49-F238E27FC236}">
                <a16:creationId xmlns:a16="http://schemas.microsoft.com/office/drawing/2014/main" id="{19214481-0EEB-A04C-9B98-A2A29C4FC816}"/>
              </a:ext>
            </a:extLst>
          </p:cNvPr>
          <p:cNvGrpSpPr>
            <a:grpSpLocks/>
          </p:cNvGrpSpPr>
          <p:nvPr/>
        </p:nvGrpSpPr>
        <p:grpSpPr bwMode="auto">
          <a:xfrm>
            <a:off x="7951788" y="3436938"/>
            <a:ext cx="1168400" cy="1843087"/>
            <a:chOff x="5009" y="2165"/>
            <a:chExt cx="736" cy="1161"/>
          </a:xfrm>
        </p:grpSpPr>
        <p:grpSp>
          <p:nvGrpSpPr>
            <p:cNvPr id="102457" name="Group 268">
              <a:extLst>
                <a:ext uri="{FF2B5EF4-FFF2-40B4-BE49-F238E27FC236}">
                  <a16:creationId xmlns:a16="http://schemas.microsoft.com/office/drawing/2014/main" id="{347F826F-87BA-D04A-BB98-9C52B314825D}"/>
                </a:ext>
              </a:extLst>
            </p:cNvPr>
            <p:cNvGrpSpPr>
              <a:grpSpLocks/>
            </p:cNvGrpSpPr>
            <p:nvPr/>
          </p:nvGrpSpPr>
          <p:grpSpPr bwMode="auto">
            <a:xfrm>
              <a:off x="5009" y="2165"/>
              <a:ext cx="736" cy="1161"/>
              <a:chOff x="5009" y="2165"/>
              <a:chExt cx="736" cy="1161"/>
            </a:xfrm>
          </p:grpSpPr>
          <p:grpSp>
            <p:nvGrpSpPr>
              <p:cNvPr id="102460" name="Group 269">
                <a:extLst>
                  <a:ext uri="{FF2B5EF4-FFF2-40B4-BE49-F238E27FC236}">
                    <a16:creationId xmlns:a16="http://schemas.microsoft.com/office/drawing/2014/main" id="{0B61DB9B-0F31-8E42-AA01-70E9D2A6E2CF}"/>
                  </a:ext>
                </a:extLst>
              </p:cNvPr>
              <p:cNvGrpSpPr>
                <a:grpSpLocks/>
              </p:cNvGrpSpPr>
              <p:nvPr/>
            </p:nvGrpSpPr>
            <p:grpSpPr bwMode="auto">
              <a:xfrm>
                <a:off x="5009" y="2165"/>
                <a:ext cx="736" cy="1161"/>
                <a:chOff x="5009" y="2165"/>
                <a:chExt cx="736" cy="1161"/>
              </a:xfrm>
            </p:grpSpPr>
            <p:grpSp>
              <p:nvGrpSpPr>
                <p:cNvPr id="102462" name="Group 270">
                  <a:extLst>
                    <a:ext uri="{FF2B5EF4-FFF2-40B4-BE49-F238E27FC236}">
                      <a16:creationId xmlns:a16="http://schemas.microsoft.com/office/drawing/2014/main" id="{881C993D-A4A7-B94F-AFCA-3CD16DBC9CB8}"/>
                    </a:ext>
                  </a:extLst>
                </p:cNvPr>
                <p:cNvGrpSpPr>
                  <a:grpSpLocks/>
                </p:cNvGrpSpPr>
                <p:nvPr/>
              </p:nvGrpSpPr>
              <p:grpSpPr bwMode="auto">
                <a:xfrm>
                  <a:off x="5009" y="2165"/>
                  <a:ext cx="736" cy="1161"/>
                  <a:chOff x="5009" y="2165"/>
                  <a:chExt cx="736" cy="1161"/>
                </a:xfrm>
              </p:grpSpPr>
              <p:sp>
                <p:nvSpPr>
                  <p:cNvPr id="102464" name="Freeform 271">
                    <a:extLst>
                      <a:ext uri="{FF2B5EF4-FFF2-40B4-BE49-F238E27FC236}">
                        <a16:creationId xmlns:a16="http://schemas.microsoft.com/office/drawing/2014/main" id="{E23592FC-6023-F348-B171-5D3519049E3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65" name="AutoShape 272">
                    <a:extLst>
                      <a:ext uri="{FF2B5EF4-FFF2-40B4-BE49-F238E27FC236}">
                        <a16:creationId xmlns:a16="http://schemas.microsoft.com/office/drawing/2014/main" id="{ADF16800-3B8C-B94D-9BF4-B40A934E96D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66" name="Rectangle 273">
                    <a:extLst>
                      <a:ext uri="{FF2B5EF4-FFF2-40B4-BE49-F238E27FC236}">
                        <a16:creationId xmlns:a16="http://schemas.microsoft.com/office/drawing/2014/main" id="{6D947199-166E-B943-9AFE-04CF05B66BD6}"/>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67" name="Line 274">
                    <a:extLst>
                      <a:ext uri="{FF2B5EF4-FFF2-40B4-BE49-F238E27FC236}">
                        <a16:creationId xmlns:a16="http://schemas.microsoft.com/office/drawing/2014/main" id="{8D425CDC-C412-0648-A02E-E8E2ED5DDBC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8" name="Rectangle 275">
                    <a:extLst>
                      <a:ext uri="{FF2B5EF4-FFF2-40B4-BE49-F238E27FC236}">
                        <a16:creationId xmlns:a16="http://schemas.microsoft.com/office/drawing/2014/main" id="{711CE4A3-3921-F14E-9924-8040E6A6FD3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69" name="Rectangle 276">
                    <a:extLst>
                      <a:ext uri="{FF2B5EF4-FFF2-40B4-BE49-F238E27FC236}">
                        <a16:creationId xmlns:a16="http://schemas.microsoft.com/office/drawing/2014/main" id="{40C53770-C4FE-3C4E-B1F7-B3EEE89F095F}"/>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70" name="Line 277">
                    <a:extLst>
                      <a:ext uri="{FF2B5EF4-FFF2-40B4-BE49-F238E27FC236}">
                        <a16:creationId xmlns:a16="http://schemas.microsoft.com/office/drawing/2014/main" id="{5C222A45-D07D-1940-AA02-8FEABE8C2D67}"/>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1" name="Line 278">
                    <a:extLst>
                      <a:ext uri="{FF2B5EF4-FFF2-40B4-BE49-F238E27FC236}">
                        <a16:creationId xmlns:a16="http://schemas.microsoft.com/office/drawing/2014/main" id="{11CF43A0-DDBA-9C46-8395-A90E71013EAC}"/>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2" name="Line 279">
                    <a:extLst>
                      <a:ext uri="{FF2B5EF4-FFF2-40B4-BE49-F238E27FC236}">
                        <a16:creationId xmlns:a16="http://schemas.microsoft.com/office/drawing/2014/main" id="{76F6EDC7-4436-8B4C-A479-58D255DA10F7}"/>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Line 280">
                    <a:extLst>
                      <a:ext uri="{FF2B5EF4-FFF2-40B4-BE49-F238E27FC236}">
                        <a16:creationId xmlns:a16="http://schemas.microsoft.com/office/drawing/2014/main" id="{A7F4B598-B9BA-3D42-9F5A-4F9D1B1AEEA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4" name="Line 281">
                    <a:extLst>
                      <a:ext uri="{FF2B5EF4-FFF2-40B4-BE49-F238E27FC236}">
                        <a16:creationId xmlns:a16="http://schemas.microsoft.com/office/drawing/2014/main" id="{BB55DB06-F785-F14E-A9A1-D54E3714B2B7}"/>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5" name="Line 282">
                    <a:extLst>
                      <a:ext uri="{FF2B5EF4-FFF2-40B4-BE49-F238E27FC236}">
                        <a16:creationId xmlns:a16="http://schemas.microsoft.com/office/drawing/2014/main" id="{9D2A4C5A-7793-D14C-A269-600787763AE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83">
                    <a:extLst>
                      <a:ext uri="{FF2B5EF4-FFF2-40B4-BE49-F238E27FC236}">
                        <a16:creationId xmlns:a16="http://schemas.microsoft.com/office/drawing/2014/main" id="{179FB5AF-F493-0A4E-91B7-351FFD0D032F}"/>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84">
                    <a:extLst>
                      <a:ext uri="{FF2B5EF4-FFF2-40B4-BE49-F238E27FC236}">
                        <a16:creationId xmlns:a16="http://schemas.microsoft.com/office/drawing/2014/main" id="{7C9C4D22-30A1-E144-A6C0-255C041AB32A}"/>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85">
                    <a:extLst>
                      <a:ext uri="{FF2B5EF4-FFF2-40B4-BE49-F238E27FC236}">
                        <a16:creationId xmlns:a16="http://schemas.microsoft.com/office/drawing/2014/main" id="{EF03413B-8131-8F41-8DFA-FC2FEA667C7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86">
                    <a:extLst>
                      <a:ext uri="{FF2B5EF4-FFF2-40B4-BE49-F238E27FC236}">
                        <a16:creationId xmlns:a16="http://schemas.microsoft.com/office/drawing/2014/main" id="{7CC23508-664E-DB40-A315-E09A8360FDA9}"/>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Rectangle 287">
                    <a:extLst>
                      <a:ext uri="{FF2B5EF4-FFF2-40B4-BE49-F238E27FC236}">
                        <a16:creationId xmlns:a16="http://schemas.microsoft.com/office/drawing/2014/main" id="{74224B5A-4641-D349-AC5B-DC9F45CB974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2481" name="Rectangle 288">
                    <a:extLst>
                      <a:ext uri="{FF2B5EF4-FFF2-40B4-BE49-F238E27FC236}">
                        <a16:creationId xmlns:a16="http://schemas.microsoft.com/office/drawing/2014/main" id="{FBD87C7D-3A21-D049-BACC-E3A7E4E6E1C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2113" name="Rectangle 289">
                    <a:extLst>
                      <a:ext uri="{FF2B5EF4-FFF2-40B4-BE49-F238E27FC236}">
                        <a16:creationId xmlns:a16="http://schemas.microsoft.com/office/drawing/2014/main" id="{79D4C82F-7DAA-6C45-A3F3-B8D1C4FB5EE6}"/>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2483" name="Rectangle 290">
                    <a:extLst>
                      <a:ext uri="{FF2B5EF4-FFF2-40B4-BE49-F238E27FC236}">
                        <a16:creationId xmlns:a16="http://schemas.microsoft.com/office/drawing/2014/main" id="{5BE65F9B-39F8-2F42-8B25-961AC81A03D0}"/>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2484" name="Group 291">
                    <a:extLst>
                      <a:ext uri="{FF2B5EF4-FFF2-40B4-BE49-F238E27FC236}">
                        <a16:creationId xmlns:a16="http://schemas.microsoft.com/office/drawing/2014/main" id="{B000F499-3CA0-7F40-9050-D2D95F07F076}"/>
                      </a:ext>
                    </a:extLst>
                  </p:cNvPr>
                  <p:cNvGrpSpPr>
                    <a:grpSpLocks/>
                  </p:cNvGrpSpPr>
                  <p:nvPr/>
                </p:nvGrpSpPr>
                <p:grpSpPr bwMode="auto">
                  <a:xfrm>
                    <a:off x="5078" y="2601"/>
                    <a:ext cx="587" cy="238"/>
                    <a:chOff x="5078" y="2615"/>
                    <a:chExt cx="587" cy="238"/>
                  </a:xfrm>
                </p:grpSpPr>
                <p:sp>
                  <p:nvSpPr>
                    <p:cNvPr id="102485" name="Rectangle 292">
                      <a:extLst>
                        <a:ext uri="{FF2B5EF4-FFF2-40B4-BE49-F238E27FC236}">
                          <a16:creationId xmlns:a16="http://schemas.microsoft.com/office/drawing/2014/main" id="{68AAED8D-C506-E44C-AE2D-1F6E1FD395F7}"/>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2486" name="Rectangle 293">
                      <a:extLst>
                        <a:ext uri="{FF2B5EF4-FFF2-40B4-BE49-F238E27FC236}">
                          <a16:creationId xmlns:a16="http://schemas.microsoft.com/office/drawing/2014/main" id="{D36DE95C-5399-314B-A3C1-4BEC30EB86C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02487" name="Rectangle 294">
                      <a:extLst>
                        <a:ext uri="{FF2B5EF4-FFF2-40B4-BE49-F238E27FC236}">
                          <a16:creationId xmlns:a16="http://schemas.microsoft.com/office/drawing/2014/main" id="{D563F517-36A4-864F-8443-9580A5E64811}"/>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2119" name="Rectangle 295">
                  <a:extLst>
                    <a:ext uri="{FF2B5EF4-FFF2-40B4-BE49-F238E27FC236}">
                      <a16:creationId xmlns:a16="http://schemas.microsoft.com/office/drawing/2014/main" id="{50F6405C-D036-3645-987D-8150862588E4}"/>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2461" name="Rectangle 296">
                <a:extLst>
                  <a:ext uri="{FF2B5EF4-FFF2-40B4-BE49-F238E27FC236}">
                    <a16:creationId xmlns:a16="http://schemas.microsoft.com/office/drawing/2014/main" id="{D2B31F85-1048-8A48-A0CD-6737B1052048}"/>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2458" name="Rectangle 297">
              <a:extLst>
                <a:ext uri="{FF2B5EF4-FFF2-40B4-BE49-F238E27FC236}">
                  <a16:creationId xmlns:a16="http://schemas.microsoft.com/office/drawing/2014/main" id="{71BE13C5-1341-C544-8EA5-618824D84E55}"/>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2459" name="Rectangle 298">
              <a:extLst>
                <a:ext uri="{FF2B5EF4-FFF2-40B4-BE49-F238E27FC236}">
                  <a16:creationId xmlns:a16="http://schemas.microsoft.com/office/drawing/2014/main" id="{A3DBFB0D-2A2A-3F4E-A22B-A7B5026A0155}"/>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023E1EBD-A9A4-2C4D-9141-14DE6DB9D87A}"/>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endParaRPr lang="ko-KR" altLang="en-US" sz="1600">
              <a:latin typeface="Times" pitchFamily="2" charset="0"/>
              <a:ea typeface="Gulim" panose="020B0600000101010101" pitchFamily="34" charset="-127"/>
            </a:endParaRPr>
          </a:p>
        </p:txBody>
      </p:sp>
      <p:sp>
        <p:nvSpPr>
          <p:cNvPr id="104450" name="Freeform 3">
            <a:extLst>
              <a:ext uri="{FF2B5EF4-FFF2-40B4-BE49-F238E27FC236}">
                <a16:creationId xmlns:a16="http://schemas.microsoft.com/office/drawing/2014/main" id="{FD83CF20-24D4-E646-95CB-FD27549EDEA1}"/>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a:extLst>
              <a:ext uri="{FF2B5EF4-FFF2-40B4-BE49-F238E27FC236}">
                <a16:creationId xmlns:a16="http://schemas.microsoft.com/office/drawing/2014/main" id="{04D58F7F-7210-1944-B855-4F8646CE68FF}"/>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4452" name="Rectangle 5">
            <a:extLst>
              <a:ext uri="{FF2B5EF4-FFF2-40B4-BE49-F238E27FC236}">
                <a16:creationId xmlns:a16="http://schemas.microsoft.com/office/drawing/2014/main" id="{06B28CDF-5688-4641-A87B-53192B82FC7C}"/>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53" name="Freeform 6">
            <a:extLst>
              <a:ext uri="{FF2B5EF4-FFF2-40B4-BE49-F238E27FC236}">
                <a16:creationId xmlns:a16="http://schemas.microsoft.com/office/drawing/2014/main" id="{BE72BBAD-FDA2-8941-87AA-83129B961273}"/>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a:extLst>
              <a:ext uri="{FF2B5EF4-FFF2-40B4-BE49-F238E27FC236}">
                <a16:creationId xmlns:a16="http://schemas.microsoft.com/office/drawing/2014/main" id="{0F81F04A-6FFC-724E-91F3-9B6A634FEFDF}"/>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a:extLst>
              <a:ext uri="{FF2B5EF4-FFF2-40B4-BE49-F238E27FC236}">
                <a16:creationId xmlns:a16="http://schemas.microsoft.com/office/drawing/2014/main" id="{54B531B7-30BF-3747-A139-7E2CF59B28C5}"/>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04456" name="Freeform 9">
            <a:extLst>
              <a:ext uri="{FF2B5EF4-FFF2-40B4-BE49-F238E27FC236}">
                <a16:creationId xmlns:a16="http://schemas.microsoft.com/office/drawing/2014/main" id="{7E44DB90-ECC8-1C4C-8D3D-DDEC7B1530F3}"/>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a:extLst>
              <a:ext uri="{FF2B5EF4-FFF2-40B4-BE49-F238E27FC236}">
                <a16:creationId xmlns:a16="http://schemas.microsoft.com/office/drawing/2014/main" id="{C4869004-48F7-DB45-9109-5210A04A0273}"/>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TP</a:t>
            </a:r>
          </a:p>
        </p:txBody>
      </p:sp>
      <p:sp>
        <p:nvSpPr>
          <p:cNvPr id="104458" name="Freeform 11">
            <a:extLst>
              <a:ext uri="{FF2B5EF4-FFF2-40B4-BE49-F238E27FC236}">
                <a16:creationId xmlns:a16="http://schemas.microsoft.com/office/drawing/2014/main" id="{88EB5090-4796-F648-B1A2-18A002FFD2C2}"/>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a:extLst>
              <a:ext uri="{FF2B5EF4-FFF2-40B4-BE49-F238E27FC236}">
                <a16:creationId xmlns:a16="http://schemas.microsoft.com/office/drawing/2014/main" id="{BCECB6D9-F7F8-914E-B0C6-E5BE1E2142D5}"/>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a:extLst>
              <a:ext uri="{FF2B5EF4-FFF2-40B4-BE49-F238E27FC236}">
                <a16:creationId xmlns:a16="http://schemas.microsoft.com/office/drawing/2014/main" id="{06291B1D-723F-D642-A163-F4A46BBD4593}"/>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a:extLst>
              <a:ext uri="{FF2B5EF4-FFF2-40B4-BE49-F238E27FC236}">
                <a16:creationId xmlns:a16="http://schemas.microsoft.com/office/drawing/2014/main" id="{7A9BCD58-E567-6543-A617-812CAA753F2E}"/>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62863" name="Rectangle 15">
            <a:extLst>
              <a:ext uri="{FF2B5EF4-FFF2-40B4-BE49-F238E27FC236}">
                <a16:creationId xmlns:a16="http://schemas.microsoft.com/office/drawing/2014/main" id="{A82675AA-8BC2-DA4D-A5DD-158363983FB9}"/>
              </a:ext>
            </a:extLst>
          </p:cNvPr>
          <p:cNvSpPr>
            <a:spLocks noChangeArrowheads="1"/>
          </p:cNvSpPr>
          <p:nvPr/>
        </p:nvSpPr>
        <p:spPr bwMode="auto">
          <a:xfrm>
            <a:off x="2516188" y="5640388"/>
            <a:ext cx="8651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a:t>
            </a:r>
          </a:p>
        </p:txBody>
      </p:sp>
      <p:sp>
        <p:nvSpPr>
          <p:cNvPr id="462864" name="Rectangle 16">
            <a:extLst>
              <a:ext uri="{FF2B5EF4-FFF2-40B4-BE49-F238E27FC236}">
                <a16:creationId xmlns:a16="http://schemas.microsoft.com/office/drawing/2014/main" id="{7E359E9A-9A5E-994E-879A-71079C441CEE}"/>
              </a:ext>
            </a:extLst>
          </p:cNvPr>
          <p:cNvSpPr>
            <a:spLocks noChangeArrowheads="1"/>
          </p:cNvSpPr>
          <p:nvPr/>
        </p:nvSpPr>
        <p:spPr bwMode="auto">
          <a:xfrm>
            <a:off x="2020888" y="992188"/>
            <a:ext cx="11620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LMedit</a:t>
            </a:r>
          </a:p>
        </p:txBody>
      </p:sp>
      <p:sp>
        <p:nvSpPr>
          <p:cNvPr id="104464" name="Rectangle 17">
            <a:extLst>
              <a:ext uri="{FF2B5EF4-FFF2-40B4-BE49-F238E27FC236}">
                <a16:creationId xmlns:a16="http://schemas.microsoft.com/office/drawing/2014/main" id="{671869FC-C45F-094B-80CF-891B52B52609}"/>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65" name="Line 18">
            <a:extLst>
              <a:ext uri="{FF2B5EF4-FFF2-40B4-BE49-F238E27FC236}">
                <a16:creationId xmlns:a16="http://schemas.microsoft.com/office/drawing/2014/main" id="{71ADCEE9-F338-4443-B9E4-E2B14DAE149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a:extLst>
              <a:ext uri="{FF2B5EF4-FFF2-40B4-BE49-F238E27FC236}">
                <a16:creationId xmlns:a16="http://schemas.microsoft.com/office/drawing/2014/main" id="{2E95E7FF-DA5F-DC43-A3D9-B3B1876359B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a:extLst>
              <a:ext uri="{FF2B5EF4-FFF2-40B4-BE49-F238E27FC236}">
                <a16:creationId xmlns:a16="http://schemas.microsoft.com/office/drawing/2014/main" id="{39B1CC78-A35B-FD45-98F2-6FAD19B16A0F}"/>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2400" b="1">
                <a:solidFill>
                  <a:schemeClr val="tx2"/>
                </a:solidFill>
                <a:latin typeface="Times" charset="0"/>
                <a:ea typeface="Gulim" pitchFamily="34" charset="-127"/>
                <a:cs typeface="Gulim" pitchFamily="34" charset="-127"/>
              </a:rPr>
              <a:t>URUTAN PERISTIWA</a:t>
            </a:r>
          </a:p>
        </p:txBody>
      </p:sp>
      <p:sp>
        <p:nvSpPr>
          <p:cNvPr id="462869" name="Rectangle 21">
            <a:extLst>
              <a:ext uri="{FF2B5EF4-FFF2-40B4-BE49-F238E27FC236}">
                <a16:creationId xmlns:a16="http://schemas.microsoft.com/office/drawing/2014/main" id="{487B604A-82F8-F04D-BF30-0FDE0C76DD0C}"/>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62870" name="Line 22">
            <a:extLst>
              <a:ext uri="{FF2B5EF4-FFF2-40B4-BE49-F238E27FC236}">
                <a16:creationId xmlns:a16="http://schemas.microsoft.com/office/drawing/2014/main" id="{A997F738-ED27-9246-B22D-796C3167491C}"/>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4470" name="Oval 23">
            <a:extLst>
              <a:ext uri="{FF2B5EF4-FFF2-40B4-BE49-F238E27FC236}">
                <a16:creationId xmlns:a16="http://schemas.microsoft.com/office/drawing/2014/main" id="{F311C8D3-1EA0-3C47-B56C-8A7644804F24}"/>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72" name="Rectangle 24">
            <a:extLst>
              <a:ext uri="{FF2B5EF4-FFF2-40B4-BE49-F238E27FC236}">
                <a16:creationId xmlns:a16="http://schemas.microsoft.com/office/drawing/2014/main" id="{58E6F307-3085-B74D-A39C-C9E12D32BAC9}"/>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2873" name="Rectangle 25">
            <a:extLst>
              <a:ext uri="{FF2B5EF4-FFF2-40B4-BE49-F238E27FC236}">
                <a16:creationId xmlns:a16="http://schemas.microsoft.com/office/drawing/2014/main" id="{17493CC5-C5F4-AE42-BB12-C1DA29D63EA5}"/>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62874" name="Rectangle 26">
            <a:extLst>
              <a:ext uri="{FF2B5EF4-FFF2-40B4-BE49-F238E27FC236}">
                <a16:creationId xmlns:a16="http://schemas.microsoft.com/office/drawing/2014/main" id="{FE6F8A02-8EC4-E849-9A41-A02B4F253430}"/>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04474" name="Oval 27">
            <a:extLst>
              <a:ext uri="{FF2B5EF4-FFF2-40B4-BE49-F238E27FC236}">
                <a16:creationId xmlns:a16="http://schemas.microsoft.com/office/drawing/2014/main" id="{9D20362B-DF49-9A44-9A73-A84FFEF0356E}"/>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76" name="Rectangle 28">
            <a:extLst>
              <a:ext uri="{FF2B5EF4-FFF2-40B4-BE49-F238E27FC236}">
                <a16:creationId xmlns:a16="http://schemas.microsoft.com/office/drawing/2014/main" id="{7A95DEFC-81EF-2147-81D7-33729A49AE54}"/>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04476" name="Oval 29">
            <a:extLst>
              <a:ext uri="{FF2B5EF4-FFF2-40B4-BE49-F238E27FC236}">
                <a16:creationId xmlns:a16="http://schemas.microsoft.com/office/drawing/2014/main" id="{56D57E09-1656-FB45-9B1A-20F271776DED}"/>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78" name="Rectangle 30">
            <a:extLst>
              <a:ext uri="{FF2B5EF4-FFF2-40B4-BE49-F238E27FC236}">
                <a16:creationId xmlns:a16="http://schemas.microsoft.com/office/drawing/2014/main" id="{2474EB73-8998-5444-AA40-139DA5696697}"/>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04478" name="Oval 31">
            <a:extLst>
              <a:ext uri="{FF2B5EF4-FFF2-40B4-BE49-F238E27FC236}">
                <a16:creationId xmlns:a16="http://schemas.microsoft.com/office/drawing/2014/main" id="{A15BCA7A-7F11-F741-9E43-DC934C0FDB5D}"/>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79" name="Oval 32">
            <a:extLst>
              <a:ext uri="{FF2B5EF4-FFF2-40B4-BE49-F238E27FC236}">
                <a16:creationId xmlns:a16="http://schemas.microsoft.com/office/drawing/2014/main" id="{B042BA1B-FD4B-D246-9E50-779BB6607968}"/>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1" name="Rectangle 33">
            <a:extLst>
              <a:ext uri="{FF2B5EF4-FFF2-40B4-BE49-F238E27FC236}">
                <a16:creationId xmlns:a16="http://schemas.microsoft.com/office/drawing/2014/main" id="{8A4B5AA6-AF3C-C540-80B7-736209DE5654}"/>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04481" name="Oval 34">
            <a:extLst>
              <a:ext uri="{FF2B5EF4-FFF2-40B4-BE49-F238E27FC236}">
                <a16:creationId xmlns:a16="http://schemas.microsoft.com/office/drawing/2014/main" id="{A9185F5E-2E66-AD49-AAAA-1BDAA4271562}"/>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3" name="Rectangle 35">
            <a:extLst>
              <a:ext uri="{FF2B5EF4-FFF2-40B4-BE49-F238E27FC236}">
                <a16:creationId xmlns:a16="http://schemas.microsoft.com/office/drawing/2014/main" id="{B62A51D9-486B-DF4F-ABE0-D6046E6F9236}"/>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04483" name="Oval 36">
            <a:extLst>
              <a:ext uri="{FF2B5EF4-FFF2-40B4-BE49-F238E27FC236}">
                <a16:creationId xmlns:a16="http://schemas.microsoft.com/office/drawing/2014/main" id="{BEBABD7F-A002-3D40-A809-C5262B9BDB29}"/>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84" name="Oval 37">
            <a:extLst>
              <a:ext uri="{FF2B5EF4-FFF2-40B4-BE49-F238E27FC236}">
                <a16:creationId xmlns:a16="http://schemas.microsoft.com/office/drawing/2014/main" id="{8B7AFABC-BE81-804E-97D9-3D82301C310E}"/>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6" name="Rectangle 38">
            <a:extLst>
              <a:ext uri="{FF2B5EF4-FFF2-40B4-BE49-F238E27FC236}">
                <a16:creationId xmlns:a16="http://schemas.microsoft.com/office/drawing/2014/main" id="{74F7027A-BDF3-DF46-B3B9-11F18A65EB4C}"/>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04486" name="Oval 39">
            <a:extLst>
              <a:ext uri="{FF2B5EF4-FFF2-40B4-BE49-F238E27FC236}">
                <a16:creationId xmlns:a16="http://schemas.microsoft.com/office/drawing/2014/main" id="{DE3D42B0-94C5-C14E-B965-18EDEA93D987}"/>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8" name="Rectangle 40">
            <a:extLst>
              <a:ext uri="{FF2B5EF4-FFF2-40B4-BE49-F238E27FC236}">
                <a16:creationId xmlns:a16="http://schemas.microsoft.com/office/drawing/2014/main" id="{E1AA97DA-9BDD-0444-9B11-6365C7EBAF5C}"/>
              </a:ext>
            </a:extLst>
          </p:cNvPr>
          <p:cNvSpPr>
            <a:spLocks noChangeArrowheads="1"/>
          </p:cNvSpPr>
          <p:nvPr/>
        </p:nvSpPr>
        <p:spPr bwMode="auto">
          <a:xfrm>
            <a:off x="3205163" y="5164138"/>
            <a:ext cx="587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GS</a:t>
            </a:r>
          </a:p>
        </p:txBody>
      </p:sp>
      <p:sp>
        <p:nvSpPr>
          <p:cNvPr id="104488" name="Oval 41">
            <a:extLst>
              <a:ext uri="{FF2B5EF4-FFF2-40B4-BE49-F238E27FC236}">
                <a16:creationId xmlns:a16="http://schemas.microsoft.com/office/drawing/2014/main" id="{FA321D43-AD7C-534B-823C-720083C21E0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90" name="Rectangle 42">
            <a:extLst>
              <a:ext uri="{FF2B5EF4-FFF2-40B4-BE49-F238E27FC236}">
                <a16:creationId xmlns:a16="http://schemas.microsoft.com/office/drawing/2014/main" id="{090E517F-11DA-1348-8029-3A0E77B246EE}"/>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462891" name="Rectangle 43">
            <a:extLst>
              <a:ext uri="{FF2B5EF4-FFF2-40B4-BE49-F238E27FC236}">
                <a16:creationId xmlns:a16="http://schemas.microsoft.com/office/drawing/2014/main" id="{1D4B776F-7CB4-6C40-BB66-04C94526BD5A}"/>
              </a:ext>
            </a:extLst>
          </p:cNvPr>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MN</a:t>
            </a:r>
          </a:p>
        </p:txBody>
      </p:sp>
      <p:sp>
        <p:nvSpPr>
          <p:cNvPr id="462892" name="Line 44">
            <a:extLst>
              <a:ext uri="{FF2B5EF4-FFF2-40B4-BE49-F238E27FC236}">
                <a16:creationId xmlns:a16="http://schemas.microsoft.com/office/drawing/2014/main" id="{BA18D732-7E4F-4E46-8317-ECD3F1657527}"/>
              </a:ext>
            </a:extLst>
          </p:cNvPr>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a:extLst>
              <a:ext uri="{FF2B5EF4-FFF2-40B4-BE49-F238E27FC236}">
                <a16:creationId xmlns:a16="http://schemas.microsoft.com/office/drawing/2014/main" id="{009CA0C0-AF99-7E4E-A566-9808F3660D13}"/>
              </a:ext>
            </a:extLst>
          </p:cNvPr>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a:extLst>
              <a:ext uri="{FF2B5EF4-FFF2-40B4-BE49-F238E27FC236}">
                <a16:creationId xmlns:a16="http://schemas.microsoft.com/office/drawing/2014/main" id="{C036FD54-9592-B54B-8F68-0D5397F81E6F}"/>
              </a:ext>
            </a:extLst>
          </p:cNvPr>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2895" name="Freeform 47">
            <a:extLst>
              <a:ext uri="{FF2B5EF4-FFF2-40B4-BE49-F238E27FC236}">
                <a16:creationId xmlns:a16="http://schemas.microsoft.com/office/drawing/2014/main" id="{C85A1AEE-0A03-4C40-993F-1D4C0C975C89}"/>
              </a:ext>
            </a:extLst>
          </p:cNvPr>
          <p:cNvSpPr>
            <a:spLocks/>
          </p:cNvSpPr>
          <p:nvPr/>
        </p:nvSpPr>
        <p:spPr bwMode="auto">
          <a:xfrm>
            <a:off x="5778500" y="1612900"/>
            <a:ext cx="1346200" cy="1536700"/>
          </a:xfrm>
          <a:custGeom>
            <a:avLst/>
            <a:gdLst>
              <a:gd name="T0" fmla="*/ 848 w 848"/>
              <a:gd name="T1" fmla="*/ 48 h 968"/>
              <a:gd name="T2" fmla="*/ 728 w 848"/>
              <a:gd name="T3" fmla="*/ 0 h 968"/>
              <a:gd name="T4" fmla="*/ 584 w 848"/>
              <a:gd name="T5" fmla="*/ 32 h 968"/>
              <a:gd name="T6" fmla="*/ 512 w 848"/>
              <a:gd name="T7" fmla="*/ 72 h 968"/>
              <a:gd name="T8" fmla="*/ 472 w 848"/>
              <a:gd name="T9" fmla="*/ 112 h 968"/>
              <a:gd name="T10" fmla="*/ 424 w 848"/>
              <a:gd name="T11" fmla="*/ 160 h 968"/>
              <a:gd name="T12" fmla="*/ 328 w 848"/>
              <a:gd name="T13" fmla="*/ 328 h 968"/>
              <a:gd name="T14" fmla="*/ 208 w 848"/>
              <a:gd name="T15" fmla="*/ 616 h 968"/>
              <a:gd name="T16" fmla="*/ 136 w 848"/>
              <a:gd name="T17" fmla="*/ 712 h 968"/>
              <a:gd name="T18" fmla="*/ 64 w 848"/>
              <a:gd name="T19" fmla="*/ 808 h 968"/>
              <a:gd name="T20" fmla="*/ 0 w 848"/>
              <a:gd name="T21" fmla="*/ 968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95" name="Text Box 156">
            <a:extLst>
              <a:ext uri="{FF2B5EF4-FFF2-40B4-BE49-F238E27FC236}">
                <a16:creationId xmlns:a16="http://schemas.microsoft.com/office/drawing/2014/main" id="{5A7792F9-D2E3-9244-B121-BF4BF224F51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3038" name="Rectangle 190">
            <a:extLst>
              <a:ext uri="{FF2B5EF4-FFF2-40B4-BE49-F238E27FC236}">
                <a16:creationId xmlns:a16="http://schemas.microsoft.com/office/drawing/2014/main" id="{E09E031A-C735-7642-8CAE-7E06262DA8BE}"/>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49</a:t>
            </a:r>
          </a:p>
        </p:txBody>
      </p:sp>
      <p:sp>
        <p:nvSpPr>
          <p:cNvPr id="104497" name="Text Box 191">
            <a:extLst>
              <a:ext uri="{FF2B5EF4-FFF2-40B4-BE49-F238E27FC236}">
                <a16:creationId xmlns:a16="http://schemas.microsoft.com/office/drawing/2014/main" id="{2F41A878-46CE-464B-AB15-87637337551C}"/>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63040" name="Text Box 192">
            <a:extLst>
              <a:ext uri="{FF2B5EF4-FFF2-40B4-BE49-F238E27FC236}">
                <a16:creationId xmlns:a16="http://schemas.microsoft.com/office/drawing/2014/main" id="{B0588246-C9BA-8B46-9025-501969FB6450}"/>
              </a:ext>
            </a:extLst>
          </p:cNvPr>
          <p:cNvSpPr txBox="1">
            <a:spLocks noChangeArrowheads="1"/>
          </p:cNvSpPr>
          <p:nvPr/>
        </p:nvSpPr>
        <p:spPr bwMode="auto">
          <a:xfrm>
            <a:off x="3008313" y="3746500"/>
            <a:ext cx="4648200" cy="17399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3600">
                <a:solidFill>
                  <a:srgbClr val="FFEA18"/>
                </a:solidFill>
                <a:latin typeface="Comic Sans MS" charset="0"/>
                <a:ea typeface="Gulim" pitchFamily="34" charset="-127"/>
                <a:cs typeface="Gulim" pitchFamily="34" charset="-127"/>
              </a:rPr>
              <a:t>BABEL MENGALAHKAN ASYUR!</a:t>
            </a:r>
          </a:p>
        </p:txBody>
      </p:sp>
      <p:sp>
        <p:nvSpPr>
          <p:cNvPr id="104499" name="Text Box 193">
            <a:extLst>
              <a:ext uri="{FF2B5EF4-FFF2-40B4-BE49-F238E27FC236}">
                <a16:creationId xmlns:a16="http://schemas.microsoft.com/office/drawing/2014/main" id="{BC08C12B-BC79-BC47-9F7C-26C1EC64594D}"/>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sp>
        <p:nvSpPr>
          <p:cNvPr id="463042" name="Text Box 194">
            <a:extLst>
              <a:ext uri="{FF2B5EF4-FFF2-40B4-BE49-F238E27FC236}">
                <a16:creationId xmlns:a16="http://schemas.microsoft.com/office/drawing/2014/main" id="{566C9D14-E011-9843-83AD-1AB8ACC82877}"/>
              </a:ext>
            </a:extLst>
          </p:cNvPr>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chemeClr val="tx2"/>
                </a:solidFill>
                <a:ea typeface="Gulim" panose="020B0600000101010101" pitchFamily="34" charset="-127"/>
              </a:rPr>
              <a:t>Tetapi…                        Kerajaan SELATAN?</a:t>
            </a:r>
          </a:p>
        </p:txBody>
      </p:sp>
      <p:sp>
        <p:nvSpPr>
          <p:cNvPr id="463043" name="AutoShape 195">
            <a:extLst>
              <a:ext uri="{FF2B5EF4-FFF2-40B4-BE49-F238E27FC236}">
                <a16:creationId xmlns:a16="http://schemas.microsoft.com/office/drawing/2014/main" id="{8EA9B61B-A670-6044-BA93-EF3C864C6129}"/>
              </a:ext>
            </a:extLst>
          </p:cNvPr>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04502" name="Group 196">
            <a:extLst>
              <a:ext uri="{FF2B5EF4-FFF2-40B4-BE49-F238E27FC236}">
                <a16:creationId xmlns:a16="http://schemas.microsoft.com/office/drawing/2014/main" id="{53B835E0-8AC7-894A-9452-79AC415D62B8}"/>
              </a:ext>
            </a:extLst>
          </p:cNvPr>
          <p:cNvGrpSpPr>
            <a:grpSpLocks/>
          </p:cNvGrpSpPr>
          <p:nvPr/>
        </p:nvGrpSpPr>
        <p:grpSpPr bwMode="auto">
          <a:xfrm>
            <a:off x="7951788" y="3436938"/>
            <a:ext cx="1168400" cy="1843087"/>
            <a:chOff x="5009" y="2165"/>
            <a:chExt cx="736" cy="1161"/>
          </a:xfrm>
        </p:grpSpPr>
        <p:grpSp>
          <p:nvGrpSpPr>
            <p:cNvPr id="104503" name="Group 197">
              <a:extLst>
                <a:ext uri="{FF2B5EF4-FFF2-40B4-BE49-F238E27FC236}">
                  <a16:creationId xmlns:a16="http://schemas.microsoft.com/office/drawing/2014/main" id="{2FA3DDFF-8956-5C45-8C7C-031E354CF939}"/>
                </a:ext>
              </a:extLst>
            </p:cNvPr>
            <p:cNvGrpSpPr>
              <a:grpSpLocks/>
            </p:cNvGrpSpPr>
            <p:nvPr/>
          </p:nvGrpSpPr>
          <p:grpSpPr bwMode="auto">
            <a:xfrm>
              <a:off x="5009" y="2165"/>
              <a:ext cx="736" cy="1161"/>
              <a:chOff x="5009" y="2165"/>
              <a:chExt cx="736" cy="1161"/>
            </a:xfrm>
          </p:grpSpPr>
          <p:grpSp>
            <p:nvGrpSpPr>
              <p:cNvPr id="104506" name="Group 198">
                <a:extLst>
                  <a:ext uri="{FF2B5EF4-FFF2-40B4-BE49-F238E27FC236}">
                    <a16:creationId xmlns:a16="http://schemas.microsoft.com/office/drawing/2014/main" id="{C637BDDE-57D2-F145-9E0E-248EC9BC86A5}"/>
                  </a:ext>
                </a:extLst>
              </p:cNvPr>
              <p:cNvGrpSpPr>
                <a:grpSpLocks/>
              </p:cNvGrpSpPr>
              <p:nvPr/>
            </p:nvGrpSpPr>
            <p:grpSpPr bwMode="auto">
              <a:xfrm>
                <a:off x="5009" y="2165"/>
                <a:ext cx="736" cy="1161"/>
                <a:chOff x="5009" y="2165"/>
                <a:chExt cx="736" cy="1161"/>
              </a:xfrm>
            </p:grpSpPr>
            <p:grpSp>
              <p:nvGrpSpPr>
                <p:cNvPr id="104508" name="Group 199">
                  <a:extLst>
                    <a:ext uri="{FF2B5EF4-FFF2-40B4-BE49-F238E27FC236}">
                      <a16:creationId xmlns:a16="http://schemas.microsoft.com/office/drawing/2014/main" id="{5429E70C-2E45-2D47-BFDE-CC7C6CAA41F9}"/>
                    </a:ext>
                  </a:extLst>
                </p:cNvPr>
                <p:cNvGrpSpPr>
                  <a:grpSpLocks/>
                </p:cNvGrpSpPr>
                <p:nvPr/>
              </p:nvGrpSpPr>
              <p:grpSpPr bwMode="auto">
                <a:xfrm>
                  <a:off x="5009" y="2165"/>
                  <a:ext cx="736" cy="1161"/>
                  <a:chOff x="5009" y="2165"/>
                  <a:chExt cx="736" cy="1161"/>
                </a:xfrm>
              </p:grpSpPr>
              <p:sp>
                <p:nvSpPr>
                  <p:cNvPr id="104510" name="Freeform 200">
                    <a:extLst>
                      <a:ext uri="{FF2B5EF4-FFF2-40B4-BE49-F238E27FC236}">
                        <a16:creationId xmlns:a16="http://schemas.microsoft.com/office/drawing/2014/main" id="{E92DE739-51B6-9C48-B4C2-44908A0227A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1" name="AutoShape 201">
                    <a:extLst>
                      <a:ext uri="{FF2B5EF4-FFF2-40B4-BE49-F238E27FC236}">
                        <a16:creationId xmlns:a16="http://schemas.microsoft.com/office/drawing/2014/main" id="{6D1C96D8-DE05-2E45-B52D-94D5B5E7945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2" name="Rectangle 202">
                    <a:extLst>
                      <a:ext uri="{FF2B5EF4-FFF2-40B4-BE49-F238E27FC236}">
                        <a16:creationId xmlns:a16="http://schemas.microsoft.com/office/drawing/2014/main" id="{A55E5DCA-2846-9D4A-B752-EDBE2231E3C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3" name="Line 203">
                    <a:extLst>
                      <a:ext uri="{FF2B5EF4-FFF2-40B4-BE49-F238E27FC236}">
                        <a16:creationId xmlns:a16="http://schemas.microsoft.com/office/drawing/2014/main" id="{0CE31099-1C91-F84E-9B19-6F53E2FBBE6A}"/>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4" name="Rectangle 204">
                    <a:extLst>
                      <a:ext uri="{FF2B5EF4-FFF2-40B4-BE49-F238E27FC236}">
                        <a16:creationId xmlns:a16="http://schemas.microsoft.com/office/drawing/2014/main" id="{D52605A1-F4C2-264A-A399-78C83AB9D05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5" name="Rectangle 205">
                    <a:extLst>
                      <a:ext uri="{FF2B5EF4-FFF2-40B4-BE49-F238E27FC236}">
                        <a16:creationId xmlns:a16="http://schemas.microsoft.com/office/drawing/2014/main" id="{39B8B67C-AFB5-9240-A432-4705246D4C19}"/>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6" name="Line 206">
                    <a:extLst>
                      <a:ext uri="{FF2B5EF4-FFF2-40B4-BE49-F238E27FC236}">
                        <a16:creationId xmlns:a16="http://schemas.microsoft.com/office/drawing/2014/main" id="{A135E41C-3396-1349-8AD3-9E11985CD54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7" name="Line 207">
                    <a:extLst>
                      <a:ext uri="{FF2B5EF4-FFF2-40B4-BE49-F238E27FC236}">
                        <a16:creationId xmlns:a16="http://schemas.microsoft.com/office/drawing/2014/main" id="{ADE42A02-AA98-5746-8651-13E4FF4C507D}"/>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8" name="Line 208">
                    <a:extLst>
                      <a:ext uri="{FF2B5EF4-FFF2-40B4-BE49-F238E27FC236}">
                        <a16:creationId xmlns:a16="http://schemas.microsoft.com/office/drawing/2014/main" id="{87CB8D89-3C24-C147-9EFC-367B908C7DF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Line 209">
                    <a:extLst>
                      <a:ext uri="{FF2B5EF4-FFF2-40B4-BE49-F238E27FC236}">
                        <a16:creationId xmlns:a16="http://schemas.microsoft.com/office/drawing/2014/main" id="{E8BA6825-7954-B849-94B0-0B21A979EF5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0" name="Line 210">
                    <a:extLst>
                      <a:ext uri="{FF2B5EF4-FFF2-40B4-BE49-F238E27FC236}">
                        <a16:creationId xmlns:a16="http://schemas.microsoft.com/office/drawing/2014/main" id="{4374835D-ECAE-3846-AFB9-140B87E3C91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1" name="Line 211">
                    <a:extLst>
                      <a:ext uri="{FF2B5EF4-FFF2-40B4-BE49-F238E27FC236}">
                        <a16:creationId xmlns:a16="http://schemas.microsoft.com/office/drawing/2014/main" id="{93C75929-BFDA-C946-BF18-5469F1EB627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212">
                    <a:extLst>
                      <a:ext uri="{FF2B5EF4-FFF2-40B4-BE49-F238E27FC236}">
                        <a16:creationId xmlns:a16="http://schemas.microsoft.com/office/drawing/2014/main" id="{8C39525E-7206-634D-B799-08EAB0ABF1F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213">
                    <a:extLst>
                      <a:ext uri="{FF2B5EF4-FFF2-40B4-BE49-F238E27FC236}">
                        <a16:creationId xmlns:a16="http://schemas.microsoft.com/office/drawing/2014/main" id="{E3145CC6-8AA8-1549-84D0-C7E1049FD53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214">
                    <a:extLst>
                      <a:ext uri="{FF2B5EF4-FFF2-40B4-BE49-F238E27FC236}">
                        <a16:creationId xmlns:a16="http://schemas.microsoft.com/office/drawing/2014/main" id="{008BC44D-3AA4-7C4B-A666-D7E905383AF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215">
                    <a:extLst>
                      <a:ext uri="{FF2B5EF4-FFF2-40B4-BE49-F238E27FC236}">
                        <a16:creationId xmlns:a16="http://schemas.microsoft.com/office/drawing/2014/main" id="{00304D45-6B94-1E43-BA4D-BDA31A303DE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Rectangle 216">
                    <a:extLst>
                      <a:ext uri="{FF2B5EF4-FFF2-40B4-BE49-F238E27FC236}">
                        <a16:creationId xmlns:a16="http://schemas.microsoft.com/office/drawing/2014/main" id="{ACF150EE-F4CD-FF44-9D84-F9D517045A1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4527" name="Rectangle 217">
                    <a:extLst>
                      <a:ext uri="{FF2B5EF4-FFF2-40B4-BE49-F238E27FC236}">
                        <a16:creationId xmlns:a16="http://schemas.microsoft.com/office/drawing/2014/main" id="{BFCA0957-E416-0B4F-9A32-437F7C0844D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3066" name="Rectangle 218">
                    <a:extLst>
                      <a:ext uri="{FF2B5EF4-FFF2-40B4-BE49-F238E27FC236}">
                        <a16:creationId xmlns:a16="http://schemas.microsoft.com/office/drawing/2014/main" id="{F7756065-EFE0-9143-A8BD-9064EFEEAE3C}"/>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4529" name="Rectangle 219">
                    <a:extLst>
                      <a:ext uri="{FF2B5EF4-FFF2-40B4-BE49-F238E27FC236}">
                        <a16:creationId xmlns:a16="http://schemas.microsoft.com/office/drawing/2014/main" id="{B4F57438-4614-E84A-A7FD-9CDD4B3C7C61}"/>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4530" name="Group 220">
                    <a:extLst>
                      <a:ext uri="{FF2B5EF4-FFF2-40B4-BE49-F238E27FC236}">
                        <a16:creationId xmlns:a16="http://schemas.microsoft.com/office/drawing/2014/main" id="{159759F3-67BB-0140-BE7E-CC146E657DE6}"/>
                      </a:ext>
                    </a:extLst>
                  </p:cNvPr>
                  <p:cNvGrpSpPr>
                    <a:grpSpLocks/>
                  </p:cNvGrpSpPr>
                  <p:nvPr/>
                </p:nvGrpSpPr>
                <p:grpSpPr bwMode="auto">
                  <a:xfrm>
                    <a:off x="5078" y="2601"/>
                    <a:ext cx="587" cy="238"/>
                    <a:chOff x="5078" y="2615"/>
                    <a:chExt cx="587" cy="238"/>
                  </a:xfrm>
                </p:grpSpPr>
                <p:sp>
                  <p:nvSpPr>
                    <p:cNvPr id="104531" name="Rectangle 221">
                      <a:extLst>
                        <a:ext uri="{FF2B5EF4-FFF2-40B4-BE49-F238E27FC236}">
                          <a16:creationId xmlns:a16="http://schemas.microsoft.com/office/drawing/2014/main" id="{BFD1DFE8-592A-3846-ABC1-96EA34E3005F}"/>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4532" name="Rectangle 222">
                      <a:extLst>
                        <a:ext uri="{FF2B5EF4-FFF2-40B4-BE49-F238E27FC236}">
                          <a16:creationId xmlns:a16="http://schemas.microsoft.com/office/drawing/2014/main" id="{FAFA5544-4F2F-4B48-B71A-D5C53D086B30}"/>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104533" name="Rectangle 223">
                      <a:extLst>
                        <a:ext uri="{FF2B5EF4-FFF2-40B4-BE49-F238E27FC236}">
                          <a16:creationId xmlns:a16="http://schemas.microsoft.com/office/drawing/2014/main" id="{4011BB60-2E7C-844C-A9CC-E5491D8CE02F}"/>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3072" name="Rectangle 224">
                  <a:extLst>
                    <a:ext uri="{FF2B5EF4-FFF2-40B4-BE49-F238E27FC236}">
                      <a16:creationId xmlns:a16="http://schemas.microsoft.com/office/drawing/2014/main" id="{B193B500-E4EB-374C-99BF-4C199D9212B5}"/>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4507" name="Rectangle 225">
                <a:extLst>
                  <a:ext uri="{FF2B5EF4-FFF2-40B4-BE49-F238E27FC236}">
                    <a16:creationId xmlns:a16="http://schemas.microsoft.com/office/drawing/2014/main" id="{2B760994-8346-184E-A732-C37F7996E6BE}"/>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4504" name="Rectangle 226">
              <a:extLst>
                <a:ext uri="{FF2B5EF4-FFF2-40B4-BE49-F238E27FC236}">
                  <a16:creationId xmlns:a16="http://schemas.microsoft.com/office/drawing/2014/main" id="{D3496373-959D-8344-A57D-8ACE8E2DEC3A}"/>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4505" name="Rectangle 227">
              <a:extLst>
                <a:ext uri="{FF2B5EF4-FFF2-40B4-BE49-F238E27FC236}">
                  <a16:creationId xmlns:a16="http://schemas.microsoft.com/office/drawing/2014/main" id="{40D674DA-1EBB-4B4D-8ABF-5F78AB4A52FB}"/>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040" grpId="0" autoUpdateAnimBg="0"/>
      <p:bldP spid="46304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2" name="Group 113">
            <a:extLst>
              <a:ext uri="{FF2B5EF4-FFF2-40B4-BE49-F238E27FC236}">
                <a16:creationId xmlns:a16="http://schemas.microsoft.com/office/drawing/2014/main" id="{B6DC660F-B6AA-4141-AAC1-D5882ADB8D46}"/>
              </a:ext>
            </a:extLst>
          </p:cNvPr>
          <p:cNvGrpSpPr>
            <a:grpSpLocks/>
          </p:cNvGrpSpPr>
          <p:nvPr/>
        </p:nvGrpSpPr>
        <p:grpSpPr bwMode="auto">
          <a:xfrm>
            <a:off x="6289985" y="1290059"/>
            <a:ext cx="919814" cy="1010116"/>
            <a:chOff x="1557" y="1007"/>
            <a:chExt cx="2105" cy="1949"/>
          </a:xfrm>
        </p:grpSpPr>
        <p:grpSp>
          <p:nvGrpSpPr>
            <p:cNvPr id="113" name="Group 115">
              <a:extLst>
                <a:ext uri="{FF2B5EF4-FFF2-40B4-BE49-F238E27FC236}">
                  <a16:creationId xmlns:a16="http://schemas.microsoft.com/office/drawing/2014/main" id="{C8DA6393-F880-744D-8149-14E2CACE276D}"/>
                </a:ext>
              </a:extLst>
            </p:cNvPr>
            <p:cNvGrpSpPr>
              <a:grpSpLocks/>
            </p:cNvGrpSpPr>
            <p:nvPr/>
          </p:nvGrpSpPr>
          <p:grpSpPr bwMode="auto">
            <a:xfrm>
              <a:off x="1557" y="1209"/>
              <a:ext cx="2105" cy="1421"/>
              <a:chOff x="578" y="2316"/>
              <a:chExt cx="2105" cy="1421"/>
            </a:xfrm>
          </p:grpSpPr>
          <p:sp>
            <p:nvSpPr>
              <p:cNvPr id="119" name="Freeform 116" descr="Cork">
                <a:extLst>
                  <a:ext uri="{FF2B5EF4-FFF2-40B4-BE49-F238E27FC236}">
                    <a16:creationId xmlns:a16="http://schemas.microsoft.com/office/drawing/2014/main" id="{6605ABBE-2477-F440-ADCD-8BF6CAA6473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0" name="Freeform 117" descr="Cork">
                <a:extLst>
                  <a:ext uri="{FF2B5EF4-FFF2-40B4-BE49-F238E27FC236}">
                    <a16:creationId xmlns:a16="http://schemas.microsoft.com/office/drawing/2014/main" id="{CDED09C2-2E12-FE45-B67C-516329CDADD3}"/>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4" name="Freeform 119">
              <a:extLst>
                <a:ext uri="{FF2B5EF4-FFF2-40B4-BE49-F238E27FC236}">
                  <a16:creationId xmlns:a16="http://schemas.microsoft.com/office/drawing/2014/main" id="{C1A11AC5-AF47-344D-B351-3B899F1F182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 name="Freeform 120">
              <a:extLst>
                <a:ext uri="{FF2B5EF4-FFF2-40B4-BE49-F238E27FC236}">
                  <a16:creationId xmlns:a16="http://schemas.microsoft.com/office/drawing/2014/main" id="{867A1828-508B-1F47-B5C2-BE9D32C6E76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6" name="Freeform 121">
              <a:extLst>
                <a:ext uri="{FF2B5EF4-FFF2-40B4-BE49-F238E27FC236}">
                  <a16:creationId xmlns:a16="http://schemas.microsoft.com/office/drawing/2014/main" id="{7AB4D7A9-F8ED-A64C-BC92-25A9E7E89902}"/>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7" name="Freeform 122">
              <a:extLst>
                <a:ext uri="{FF2B5EF4-FFF2-40B4-BE49-F238E27FC236}">
                  <a16:creationId xmlns:a16="http://schemas.microsoft.com/office/drawing/2014/main" id="{891FAD11-C97C-3F41-A8F2-C51B196F60C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8" name="Freeform 123">
              <a:extLst>
                <a:ext uri="{FF2B5EF4-FFF2-40B4-BE49-F238E27FC236}">
                  <a16:creationId xmlns:a16="http://schemas.microsoft.com/office/drawing/2014/main" id="{539E7F86-C5A1-C54B-940C-A704DE0BC52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21" name="Group 113">
            <a:extLst>
              <a:ext uri="{FF2B5EF4-FFF2-40B4-BE49-F238E27FC236}">
                <a16:creationId xmlns:a16="http://schemas.microsoft.com/office/drawing/2014/main" id="{E48B8083-AC56-1443-8BFA-BD0A7AD518ED}"/>
              </a:ext>
            </a:extLst>
          </p:cNvPr>
          <p:cNvGrpSpPr>
            <a:grpSpLocks/>
          </p:cNvGrpSpPr>
          <p:nvPr/>
        </p:nvGrpSpPr>
        <p:grpSpPr bwMode="auto">
          <a:xfrm>
            <a:off x="6289985" y="3307772"/>
            <a:ext cx="919814" cy="1010116"/>
            <a:chOff x="1557" y="1007"/>
            <a:chExt cx="2105" cy="1949"/>
          </a:xfrm>
        </p:grpSpPr>
        <p:grpSp>
          <p:nvGrpSpPr>
            <p:cNvPr id="122" name="Group 115">
              <a:extLst>
                <a:ext uri="{FF2B5EF4-FFF2-40B4-BE49-F238E27FC236}">
                  <a16:creationId xmlns:a16="http://schemas.microsoft.com/office/drawing/2014/main" id="{6D4FE75C-1F9B-104B-A7A7-C3E1ADAAF39E}"/>
                </a:ext>
              </a:extLst>
            </p:cNvPr>
            <p:cNvGrpSpPr>
              <a:grpSpLocks/>
            </p:cNvGrpSpPr>
            <p:nvPr/>
          </p:nvGrpSpPr>
          <p:grpSpPr bwMode="auto">
            <a:xfrm>
              <a:off x="1557" y="1209"/>
              <a:ext cx="2105" cy="1421"/>
              <a:chOff x="578" y="2316"/>
              <a:chExt cx="2105" cy="1421"/>
            </a:xfrm>
          </p:grpSpPr>
          <p:sp>
            <p:nvSpPr>
              <p:cNvPr id="128" name="Freeform 116" descr="Cork">
                <a:extLst>
                  <a:ext uri="{FF2B5EF4-FFF2-40B4-BE49-F238E27FC236}">
                    <a16:creationId xmlns:a16="http://schemas.microsoft.com/office/drawing/2014/main" id="{0957F575-080C-AE48-9B88-76033722B54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9" name="Freeform 117" descr="Cork">
                <a:extLst>
                  <a:ext uri="{FF2B5EF4-FFF2-40B4-BE49-F238E27FC236}">
                    <a16:creationId xmlns:a16="http://schemas.microsoft.com/office/drawing/2014/main" id="{379B33F0-570A-CA47-B022-EFE8E4F3FBB3}"/>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23" name="Freeform 119">
              <a:extLst>
                <a:ext uri="{FF2B5EF4-FFF2-40B4-BE49-F238E27FC236}">
                  <a16:creationId xmlns:a16="http://schemas.microsoft.com/office/drawing/2014/main" id="{E92A8027-F38A-EA4D-A963-0EC378DFAB6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4" name="Freeform 120">
              <a:extLst>
                <a:ext uri="{FF2B5EF4-FFF2-40B4-BE49-F238E27FC236}">
                  <a16:creationId xmlns:a16="http://schemas.microsoft.com/office/drawing/2014/main" id="{986EA0E7-37AE-BB4E-A559-063F778FB9A3}"/>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5" name="Freeform 121">
              <a:extLst>
                <a:ext uri="{FF2B5EF4-FFF2-40B4-BE49-F238E27FC236}">
                  <a16:creationId xmlns:a16="http://schemas.microsoft.com/office/drawing/2014/main" id="{60606E37-D712-4647-A765-F78AC3F3F31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6" name="Freeform 122">
              <a:extLst>
                <a:ext uri="{FF2B5EF4-FFF2-40B4-BE49-F238E27FC236}">
                  <a16:creationId xmlns:a16="http://schemas.microsoft.com/office/drawing/2014/main" id="{8D7A49AE-A208-0444-9DEC-9C0748C9F0A0}"/>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7" name="Freeform 123">
              <a:extLst>
                <a:ext uri="{FF2B5EF4-FFF2-40B4-BE49-F238E27FC236}">
                  <a16:creationId xmlns:a16="http://schemas.microsoft.com/office/drawing/2014/main" id="{33C63272-A63D-0841-801E-9C0AD70D27E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a:extLst>
              <a:ext uri="{FF2B5EF4-FFF2-40B4-BE49-F238E27FC236}">
                <a16:creationId xmlns:a16="http://schemas.microsoft.com/office/drawing/2014/main" id="{A68AB1E8-CC82-674E-AAF0-789308A2E626}"/>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6500" name="AutoShape 3">
            <a:extLst>
              <a:ext uri="{FF2B5EF4-FFF2-40B4-BE49-F238E27FC236}">
                <a16:creationId xmlns:a16="http://schemas.microsoft.com/office/drawing/2014/main" id="{591655DF-3D87-6148-9591-88D378C6324F}"/>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01" name="Rectangle 4">
            <a:extLst>
              <a:ext uri="{FF2B5EF4-FFF2-40B4-BE49-F238E27FC236}">
                <a16:creationId xmlns:a16="http://schemas.microsoft.com/office/drawing/2014/main" id="{4059C422-F6B5-8242-9BF8-481460B9D3F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02" name="Rectangle 5">
            <a:extLst>
              <a:ext uri="{FF2B5EF4-FFF2-40B4-BE49-F238E27FC236}">
                <a16:creationId xmlns:a16="http://schemas.microsoft.com/office/drawing/2014/main" id="{76946052-B7DA-4D4E-9380-1E760F7BE7B9}"/>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106503" name="Rectangle 6">
            <a:extLst>
              <a:ext uri="{FF2B5EF4-FFF2-40B4-BE49-F238E27FC236}">
                <a16:creationId xmlns:a16="http://schemas.microsoft.com/office/drawing/2014/main" id="{3DECC6DC-1C4D-9144-BCFF-62B07BDDF8F4}"/>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3879" name="Rectangle 7">
            <a:extLst>
              <a:ext uri="{FF2B5EF4-FFF2-40B4-BE49-F238E27FC236}">
                <a16:creationId xmlns:a16="http://schemas.microsoft.com/office/drawing/2014/main" id="{600F62F6-AF03-F64F-9B78-D15F94A7E2B1}"/>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106505" name="Rectangle 9">
            <a:extLst>
              <a:ext uri="{FF2B5EF4-FFF2-40B4-BE49-F238E27FC236}">
                <a16:creationId xmlns:a16="http://schemas.microsoft.com/office/drawing/2014/main" id="{844ECA23-F94F-584A-ACD6-6C49F6FD9E97}"/>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06" name="Rectangle 10">
            <a:extLst>
              <a:ext uri="{FF2B5EF4-FFF2-40B4-BE49-F238E27FC236}">
                <a16:creationId xmlns:a16="http://schemas.microsoft.com/office/drawing/2014/main" id="{D88F683D-ADF4-164E-9B01-B559AE196318}"/>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106507" name="Rectangle 11">
            <a:extLst>
              <a:ext uri="{FF2B5EF4-FFF2-40B4-BE49-F238E27FC236}">
                <a16:creationId xmlns:a16="http://schemas.microsoft.com/office/drawing/2014/main" id="{92E0B101-988A-154C-855D-DC7F1C620E4A}"/>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20-J        20-R</a:t>
            </a:r>
          </a:p>
        </p:txBody>
      </p:sp>
      <p:sp>
        <p:nvSpPr>
          <p:cNvPr id="106508" name="Rectangle 12">
            <a:extLst>
              <a:ext uri="{FF2B5EF4-FFF2-40B4-BE49-F238E27FC236}">
                <a16:creationId xmlns:a16="http://schemas.microsoft.com/office/drawing/2014/main" id="{443230DA-6ACD-0543-8549-C4F89BB8B37D}"/>
              </a:ext>
            </a:extLst>
          </p:cNvPr>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200        </a:t>
            </a:r>
          </a:p>
        </p:txBody>
      </p:sp>
      <p:sp>
        <p:nvSpPr>
          <p:cNvPr id="463888" name="Rectangle 16">
            <a:extLst>
              <a:ext uri="{FF2B5EF4-FFF2-40B4-BE49-F238E27FC236}">
                <a16:creationId xmlns:a16="http://schemas.microsoft.com/office/drawing/2014/main" id="{4742E170-D87C-DC4B-918E-EB5264A9400F}"/>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6510" name="Freeform 18">
            <a:extLst>
              <a:ext uri="{FF2B5EF4-FFF2-40B4-BE49-F238E27FC236}">
                <a16:creationId xmlns:a16="http://schemas.microsoft.com/office/drawing/2014/main" id="{70BF8AF6-2DF5-3B48-89AD-522933D2F323}"/>
              </a:ext>
            </a:extLst>
          </p:cNvPr>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1" name="Freeform 19">
            <a:extLst>
              <a:ext uri="{FF2B5EF4-FFF2-40B4-BE49-F238E27FC236}">
                <a16:creationId xmlns:a16="http://schemas.microsoft.com/office/drawing/2014/main" id="{4B2F8B35-A5F2-0443-A85B-040523C928BD}"/>
              </a:ext>
            </a:extLst>
          </p:cNvPr>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12" name="Rectangle 21">
            <a:extLst>
              <a:ext uri="{FF2B5EF4-FFF2-40B4-BE49-F238E27FC236}">
                <a16:creationId xmlns:a16="http://schemas.microsoft.com/office/drawing/2014/main" id="{8C72F39B-DA78-6245-AEE0-09963705E73C}"/>
              </a:ext>
            </a:extLst>
          </p:cNvPr>
          <p:cNvSpPr>
            <a:spLocks noChangeArrowheads="1"/>
          </p:cNvSpPr>
          <p:nvPr/>
        </p:nvSpPr>
        <p:spPr bwMode="auto">
          <a:xfrm>
            <a:off x="3224213" y="5040313"/>
            <a:ext cx="1233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ASYUR</a:t>
            </a:r>
          </a:p>
        </p:txBody>
      </p:sp>
      <p:sp>
        <p:nvSpPr>
          <p:cNvPr id="463894" name="Rectangle 22">
            <a:extLst>
              <a:ext uri="{FF2B5EF4-FFF2-40B4-BE49-F238E27FC236}">
                <a16:creationId xmlns:a16="http://schemas.microsoft.com/office/drawing/2014/main" id="{B16A8990-BE73-C747-AB3C-7764F7099BD1}"/>
              </a:ext>
            </a:extLst>
          </p:cNvPr>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350        </a:t>
            </a:r>
          </a:p>
        </p:txBody>
      </p:sp>
      <p:sp>
        <p:nvSpPr>
          <p:cNvPr id="106514" name="Rectangle 23">
            <a:extLst>
              <a:ext uri="{FF2B5EF4-FFF2-40B4-BE49-F238E27FC236}">
                <a16:creationId xmlns:a16="http://schemas.microsoft.com/office/drawing/2014/main" id="{7E2BDC9C-E3FF-7143-AA57-A5183FA3FD95}"/>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15" name="Line 24">
            <a:extLst>
              <a:ext uri="{FF2B5EF4-FFF2-40B4-BE49-F238E27FC236}">
                <a16:creationId xmlns:a16="http://schemas.microsoft.com/office/drawing/2014/main" id="{1EAF39E6-21A2-DB4A-B83E-27F340B995D4}"/>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6" name="Line 25">
            <a:extLst>
              <a:ext uri="{FF2B5EF4-FFF2-40B4-BE49-F238E27FC236}">
                <a16:creationId xmlns:a16="http://schemas.microsoft.com/office/drawing/2014/main" id="{EF8A9FD5-57B4-A647-BEB9-C18A070AB64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7" name="Line 26">
            <a:extLst>
              <a:ext uri="{FF2B5EF4-FFF2-40B4-BE49-F238E27FC236}">
                <a16:creationId xmlns:a16="http://schemas.microsoft.com/office/drawing/2014/main" id="{DE285A5D-7D64-D143-90C1-6AFD59DD0E86}"/>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7">
            <a:extLst>
              <a:ext uri="{FF2B5EF4-FFF2-40B4-BE49-F238E27FC236}">
                <a16:creationId xmlns:a16="http://schemas.microsoft.com/office/drawing/2014/main" id="{17214F46-D12F-CF49-A5D8-61596AA2CD8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8">
            <a:extLst>
              <a:ext uri="{FF2B5EF4-FFF2-40B4-BE49-F238E27FC236}">
                <a16:creationId xmlns:a16="http://schemas.microsoft.com/office/drawing/2014/main" id="{8B43AB94-5DF7-624D-9CF5-87351AAFE9D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9">
            <a:extLst>
              <a:ext uri="{FF2B5EF4-FFF2-40B4-BE49-F238E27FC236}">
                <a16:creationId xmlns:a16="http://schemas.microsoft.com/office/drawing/2014/main" id="{49359D3B-92EC-9E4B-96CA-1B1EE20CAB3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30">
            <a:extLst>
              <a:ext uri="{FF2B5EF4-FFF2-40B4-BE49-F238E27FC236}">
                <a16:creationId xmlns:a16="http://schemas.microsoft.com/office/drawing/2014/main" id="{77214A92-0186-9040-BBA2-3AFBB489D614}"/>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31">
            <a:extLst>
              <a:ext uri="{FF2B5EF4-FFF2-40B4-BE49-F238E27FC236}">
                <a16:creationId xmlns:a16="http://schemas.microsoft.com/office/drawing/2014/main" id="{1DE7118E-CC62-8B43-94F3-A4EE7E3ACF87}"/>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2">
            <a:extLst>
              <a:ext uri="{FF2B5EF4-FFF2-40B4-BE49-F238E27FC236}">
                <a16:creationId xmlns:a16="http://schemas.microsoft.com/office/drawing/2014/main" id="{844C69E4-BCF9-4A46-8DC3-9327BEC9B094}"/>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Rectangle 33">
            <a:extLst>
              <a:ext uri="{FF2B5EF4-FFF2-40B4-BE49-F238E27FC236}">
                <a16:creationId xmlns:a16="http://schemas.microsoft.com/office/drawing/2014/main" id="{077D70DE-BB85-1443-848B-983D090424C9}"/>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25" name="Rectangle 34">
            <a:extLst>
              <a:ext uri="{FF2B5EF4-FFF2-40B4-BE49-F238E27FC236}">
                <a16:creationId xmlns:a16="http://schemas.microsoft.com/office/drawing/2014/main" id="{FF8FC4AD-878F-D644-B3B2-F932556DA69C}"/>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26" name="Rectangle 35">
            <a:extLst>
              <a:ext uri="{FF2B5EF4-FFF2-40B4-BE49-F238E27FC236}">
                <a16:creationId xmlns:a16="http://schemas.microsoft.com/office/drawing/2014/main" id="{E13CD49F-5587-9847-A51F-28FBE050B98B}"/>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27" name="Rectangle 36">
            <a:extLst>
              <a:ext uri="{FF2B5EF4-FFF2-40B4-BE49-F238E27FC236}">
                <a16:creationId xmlns:a16="http://schemas.microsoft.com/office/drawing/2014/main" id="{1AEE750A-4E93-F54E-BC11-B68E22EF8FA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3909" name="Rectangle 37">
            <a:extLst>
              <a:ext uri="{FF2B5EF4-FFF2-40B4-BE49-F238E27FC236}">
                <a16:creationId xmlns:a16="http://schemas.microsoft.com/office/drawing/2014/main" id="{C578F9F9-122D-764F-B2D0-2A5E9E37C641}"/>
              </a:ext>
            </a:extLst>
          </p:cNvPr>
          <p:cNvSpPr>
            <a:spLocks noChangeArrowheads="1"/>
          </p:cNvSpPr>
          <p:nvPr/>
        </p:nvSpPr>
        <p:spPr bwMode="auto">
          <a:xfrm>
            <a:off x="3217863" y="1825625"/>
            <a:ext cx="2820987"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106529" name="Line 38">
            <a:extLst>
              <a:ext uri="{FF2B5EF4-FFF2-40B4-BE49-F238E27FC236}">
                <a16:creationId xmlns:a16="http://schemas.microsoft.com/office/drawing/2014/main" id="{A23DAD38-6314-C643-B480-000EE946D304}"/>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a:extLst>
              <a:ext uri="{FF2B5EF4-FFF2-40B4-BE49-F238E27FC236}">
                <a16:creationId xmlns:a16="http://schemas.microsoft.com/office/drawing/2014/main" id="{4E4CD260-5D41-CF4E-A497-34F328FE59BE}"/>
              </a:ext>
            </a:extLst>
          </p:cNvPr>
          <p:cNvSpPr>
            <a:spLocks noChangeArrowheads="1"/>
          </p:cNvSpPr>
          <p:nvPr/>
        </p:nvSpPr>
        <p:spPr bwMode="auto">
          <a:xfrm>
            <a:off x="4710113" y="5022850"/>
            <a:ext cx="12144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BABEL</a:t>
            </a:r>
          </a:p>
        </p:txBody>
      </p:sp>
      <p:sp>
        <p:nvSpPr>
          <p:cNvPr id="463913" name="Oval 41">
            <a:extLst>
              <a:ext uri="{FF2B5EF4-FFF2-40B4-BE49-F238E27FC236}">
                <a16:creationId xmlns:a16="http://schemas.microsoft.com/office/drawing/2014/main" id="{E335D53B-DD83-7546-8926-E9DB93ED97B0}"/>
              </a:ext>
            </a:extLst>
          </p:cNvPr>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3914" name="Rectangle 42">
            <a:extLst>
              <a:ext uri="{FF2B5EF4-FFF2-40B4-BE49-F238E27FC236}">
                <a16:creationId xmlns:a16="http://schemas.microsoft.com/office/drawing/2014/main" id="{47AB5E4B-73A9-9E42-BCB8-98BD98CB70C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63915" name="Line 43">
            <a:extLst>
              <a:ext uri="{FF2B5EF4-FFF2-40B4-BE49-F238E27FC236}">
                <a16:creationId xmlns:a16="http://schemas.microsoft.com/office/drawing/2014/main" id="{E91490AB-D9CA-E849-B313-2D60AE527F2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6534" name="Rectangle 44">
            <a:extLst>
              <a:ext uri="{FF2B5EF4-FFF2-40B4-BE49-F238E27FC236}">
                <a16:creationId xmlns:a16="http://schemas.microsoft.com/office/drawing/2014/main" id="{7FFA3467-E1F4-6F40-8EC1-2D1CEAFB394C}"/>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35" name="Line 45">
            <a:extLst>
              <a:ext uri="{FF2B5EF4-FFF2-40B4-BE49-F238E27FC236}">
                <a16:creationId xmlns:a16="http://schemas.microsoft.com/office/drawing/2014/main" id="{019EEEF3-7C65-5342-860D-8C2818D32EFA}"/>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a:extLst>
              <a:ext uri="{FF2B5EF4-FFF2-40B4-BE49-F238E27FC236}">
                <a16:creationId xmlns:a16="http://schemas.microsoft.com/office/drawing/2014/main" id="{CA9FFE0F-6DDA-3742-B3B3-4099B5AE0424}"/>
              </a:ext>
            </a:extLst>
          </p:cNvPr>
          <p:cNvSpPr>
            <a:spLocks noChangeArrowheads="1"/>
          </p:cNvSpPr>
          <p:nvPr/>
        </p:nvSpPr>
        <p:spPr bwMode="auto">
          <a:xfrm>
            <a:off x="3587750"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106537" name="Rectangle 49">
            <a:extLst>
              <a:ext uri="{FF2B5EF4-FFF2-40B4-BE49-F238E27FC236}">
                <a16:creationId xmlns:a16="http://schemas.microsoft.com/office/drawing/2014/main" id="{6EA4A9E8-AFB4-9C4D-83B8-11875BC01D24}"/>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106538" name="Rectangle 50">
            <a:extLst>
              <a:ext uri="{FF2B5EF4-FFF2-40B4-BE49-F238E27FC236}">
                <a16:creationId xmlns:a16="http://schemas.microsoft.com/office/drawing/2014/main" id="{C308EF0B-B1F3-6D43-AB7E-665C26E0EDA7}"/>
              </a:ext>
            </a:extLst>
          </p:cNvPr>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106539" name="Rectangle 51">
            <a:extLst>
              <a:ext uri="{FF2B5EF4-FFF2-40B4-BE49-F238E27FC236}">
                <a16:creationId xmlns:a16="http://schemas.microsoft.com/office/drawing/2014/main" id="{259AFBA2-3406-B344-8A1F-7801BDE99F4A}"/>
              </a:ext>
            </a:extLst>
          </p:cNvPr>
          <p:cNvSpPr>
            <a:spLocks noChangeArrowheads="1"/>
          </p:cNvSpPr>
          <p:nvPr/>
        </p:nvSpPr>
        <p:spPr bwMode="auto">
          <a:xfrm>
            <a:off x="3143250" y="2746375"/>
            <a:ext cx="31353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463952" name="Rectangle 80">
            <a:extLst>
              <a:ext uri="{FF2B5EF4-FFF2-40B4-BE49-F238E27FC236}">
                <a16:creationId xmlns:a16="http://schemas.microsoft.com/office/drawing/2014/main" id="{C49ED5A3-BDBB-8D45-9D78-89E76ECE92D9}"/>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63954" name="Text Box 82">
            <a:extLst>
              <a:ext uri="{FF2B5EF4-FFF2-40B4-BE49-F238E27FC236}">
                <a16:creationId xmlns:a16="http://schemas.microsoft.com/office/drawing/2014/main" id="{67306627-E254-2C47-A939-C24265CEF88A}"/>
              </a:ext>
            </a:extLst>
          </p:cNvPr>
          <p:cNvSpPr txBox="1">
            <a:spLocks noChangeArrowheads="1"/>
          </p:cNvSpPr>
          <p:nvPr/>
        </p:nvSpPr>
        <p:spPr bwMode="auto">
          <a:xfrm>
            <a:off x="1779588" y="-22225"/>
            <a:ext cx="21605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25:21</a:t>
            </a:r>
          </a:p>
        </p:txBody>
      </p:sp>
      <p:sp>
        <p:nvSpPr>
          <p:cNvPr id="106542" name="Text Box 136">
            <a:extLst>
              <a:ext uri="{FF2B5EF4-FFF2-40B4-BE49-F238E27FC236}">
                <a16:creationId xmlns:a16="http://schemas.microsoft.com/office/drawing/2014/main" id="{2BD8B132-D3EE-2E44-8F4F-CCA11B33008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4042" name="Rectangle 170">
            <a:extLst>
              <a:ext uri="{FF2B5EF4-FFF2-40B4-BE49-F238E27FC236}">
                <a16:creationId xmlns:a16="http://schemas.microsoft.com/office/drawing/2014/main" id="{978947A7-9F0A-424F-BF6E-87328F46B748}"/>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50</a:t>
            </a:r>
          </a:p>
        </p:txBody>
      </p:sp>
      <p:sp>
        <p:nvSpPr>
          <p:cNvPr id="106544" name="Text Box 171">
            <a:extLst>
              <a:ext uri="{FF2B5EF4-FFF2-40B4-BE49-F238E27FC236}">
                <a16:creationId xmlns:a16="http://schemas.microsoft.com/office/drawing/2014/main" id="{64154D99-5B23-9B48-9DE2-1E3A6C0C0679}"/>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64044" name="Rectangle 172">
            <a:extLst>
              <a:ext uri="{FF2B5EF4-FFF2-40B4-BE49-F238E27FC236}">
                <a16:creationId xmlns:a16="http://schemas.microsoft.com/office/drawing/2014/main" id="{08E6972D-B6E8-DF4E-B8A0-438AEC1DB62F}"/>
              </a:ext>
            </a:extLst>
          </p:cNvPr>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Yer 31:       31-33</a:t>
            </a:r>
          </a:p>
        </p:txBody>
      </p:sp>
      <p:sp>
        <p:nvSpPr>
          <p:cNvPr id="464045" name="Rectangle 173">
            <a:extLst>
              <a:ext uri="{FF2B5EF4-FFF2-40B4-BE49-F238E27FC236}">
                <a16:creationId xmlns:a16="http://schemas.microsoft.com/office/drawing/2014/main" id="{124E5F91-05FD-7C48-B198-8E295FC4F2D4}"/>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64068" name="Text Box 196">
            <a:extLst>
              <a:ext uri="{FF2B5EF4-FFF2-40B4-BE49-F238E27FC236}">
                <a16:creationId xmlns:a16="http://schemas.microsoft.com/office/drawing/2014/main" id="{29304C66-4295-A145-8EE0-073D78B51FE3}"/>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464069" name="Text Box 197">
            <a:extLst>
              <a:ext uri="{FF2B5EF4-FFF2-40B4-BE49-F238E27FC236}">
                <a16:creationId xmlns:a16="http://schemas.microsoft.com/office/drawing/2014/main" id="{7174502B-AAE2-784D-9AE9-DAD26E2A8A41}"/>
              </a:ext>
            </a:extLst>
          </p:cNvPr>
          <p:cNvSpPr txBox="1">
            <a:spLocks noChangeArrowheads="1"/>
          </p:cNvSpPr>
          <p:nvPr/>
        </p:nvSpPr>
        <p:spPr bwMode="auto">
          <a:xfrm>
            <a:off x="6375400" y="3448050"/>
            <a:ext cx="815975"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PB</a:t>
            </a:r>
          </a:p>
        </p:txBody>
      </p:sp>
      <p:grpSp>
        <p:nvGrpSpPr>
          <p:cNvPr id="106549" name="Group 230">
            <a:extLst>
              <a:ext uri="{FF2B5EF4-FFF2-40B4-BE49-F238E27FC236}">
                <a16:creationId xmlns:a16="http://schemas.microsoft.com/office/drawing/2014/main" id="{5CA5BEF8-65B2-B741-814D-B7C8B4C13E08}"/>
              </a:ext>
            </a:extLst>
          </p:cNvPr>
          <p:cNvGrpSpPr>
            <a:grpSpLocks/>
          </p:cNvGrpSpPr>
          <p:nvPr/>
        </p:nvGrpSpPr>
        <p:grpSpPr bwMode="auto">
          <a:xfrm>
            <a:off x="7951788" y="3436938"/>
            <a:ext cx="1168400" cy="1843087"/>
            <a:chOff x="5009" y="2165"/>
            <a:chExt cx="736" cy="1161"/>
          </a:xfrm>
        </p:grpSpPr>
        <p:grpSp>
          <p:nvGrpSpPr>
            <p:cNvPr id="106553" name="Group 198">
              <a:extLst>
                <a:ext uri="{FF2B5EF4-FFF2-40B4-BE49-F238E27FC236}">
                  <a16:creationId xmlns:a16="http://schemas.microsoft.com/office/drawing/2014/main" id="{DF9D964E-540B-9042-B23C-084A7D5F9F22}"/>
                </a:ext>
              </a:extLst>
            </p:cNvPr>
            <p:cNvGrpSpPr>
              <a:grpSpLocks/>
            </p:cNvGrpSpPr>
            <p:nvPr/>
          </p:nvGrpSpPr>
          <p:grpSpPr bwMode="auto">
            <a:xfrm>
              <a:off x="5009" y="2165"/>
              <a:ext cx="736" cy="1161"/>
              <a:chOff x="5009" y="2165"/>
              <a:chExt cx="736" cy="1161"/>
            </a:xfrm>
          </p:grpSpPr>
          <p:grpSp>
            <p:nvGrpSpPr>
              <p:cNvPr id="106556" name="Group 199">
                <a:extLst>
                  <a:ext uri="{FF2B5EF4-FFF2-40B4-BE49-F238E27FC236}">
                    <a16:creationId xmlns:a16="http://schemas.microsoft.com/office/drawing/2014/main" id="{A28D5B6E-8ECE-3343-A249-C7CACC4E0C2A}"/>
                  </a:ext>
                </a:extLst>
              </p:cNvPr>
              <p:cNvGrpSpPr>
                <a:grpSpLocks/>
              </p:cNvGrpSpPr>
              <p:nvPr/>
            </p:nvGrpSpPr>
            <p:grpSpPr bwMode="auto">
              <a:xfrm>
                <a:off x="5009" y="2165"/>
                <a:ext cx="736" cy="1161"/>
                <a:chOff x="5009" y="2165"/>
                <a:chExt cx="736" cy="1161"/>
              </a:xfrm>
            </p:grpSpPr>
            <p:grpSp>
              <p:nvGrpSpPr>
                <p:cNvPr id="106559" name="Group 200">
                  <a:extLst>
                    <a:ext uri="{FF2B5EF4-FFF2-40B4-BE49-F238E27FC236}">
                      <a16:creationId xmlns:a16="http://schemas.microsoft.com/office/drawing/2014/main" id="{809862C2-4F2B-D24E-9EB9-1A9A56AD1FD3}"/>
                    </a:ext>
                  </a:extLst>
                </p:cNvPr>
                <p:cNvGrpSpPr>
                  <a:grpSpLocks/>
                </p:cNvGrpSpPr>
                <p:nvPr/>
              </p:nvGrpSpPr>
              <p:grpSpPr bwMode="auto">
                <a:xfrm>
                  <a:off x="5009" y="2165"/>
                  <a:ext cx="736" cy="1161"/>
                  <a:chOff x="5009" y="2165"/>
                  <a:chExt cx="736" cy="1161"/>
                </a:xfrm>
              </p:grpSpPr>
              <p:grpSp>
                <p:nvGrpSpPr>
                  <p:cNvPr id="106561" name="Group 201">
                    <a:extLst>
                      <a:ext uri="{FF2B5EF4-FFF2-40B4-BE49-F238E27FC236}">
                        <a16:creationId xmlns:a16="http://schemas.microsoft.com/office/drawing/2014/main" id="{35DBE714-244A-0548-9D9D-C3222C0C6DE3}"/>
                      </a:ext>
                    </a:extLst>
                  </p:cNvPr>
                  <p:cNvGrpSpPr>
                    <a:grpSpLocks/>
                  </p:cNvGrpSpPr>
                  <p:nvPr/>
                </p:nvGrpSpPr>
                <p:grpSpPr bwMode="auto">
                  <a:xfrm>
                    <a:off x="5009" y="2165"/>
                    <a:ext cx="736" cy="1161"/>
                    <a:chOff x="5009" y="2165"/>
                    <a:chExt cx="736" cy="1161"/>
                  </a:xfrm>
                </p:grpSpPr>
                <p:sp>
                  <p:nvSpPr>
                    <p:cNvPr id="106563" name="Freeform 202">
                      <a:extLst>
                        <a:ext uri="{FF2B5EF4-FFF2-40B4-BE49-F238E27FC236}">
                          <a16:creationId xmlns:a16="http://schemas.microsoft.com/office/drawing/2014/main" id="{6536F7A1-5E32-0C4C-BBA7-3E46BC3208B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4" name="AutoShape 203">
                      <a:extLst>
                        <a:ext uri="{FF2B5EF4-FFF2-40B4-BE49-F238E27FC236}">
                          <a16:creationId xmlns:a16="http://schemas.microsoft.com/office/drawing/2014/main" id="{C24BAC66-0E61-7A48-952B-EA0CF517DBFB}"/>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5" name="Rectangle 204">
                      <a:extLst>
                        <a:ext uri="{FF2B5EF4-FFF2-40B4-BE49-F238E27FC236}">
                          <a16:creationId xmlns:a16="http://schemas.microsoft.com/office/drawing/2014/main" id="{049E0CBD-EE5C-3E48-9BCD-7A7F2752F91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6" name="Line 205">
                      <a:extLst>
                        <a:ext uri="{FF2B5EF4-FFF2-40B4-BE49-F238E27FC236}">
                          <a16:creationId xmlns:a16="http://schemas.microsoft.com/office/drawing/2014/main" id="{6E615921-377B-1E4B-94C8-B9763F866B15}"/>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67" name="Rectangle 206">
                      <a:extLst>
                        <a:ext uri="{FF2B5EF4-FFF2-40B4-BE49-F238E27FC236}">
                          <a16:creationId xmlns:a16="http://schemas.microsoft.com/office/drawing/2014/main" id="{969AEAD2-BF69-AC4D-BB5F-65AB108DD8AB}"/>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8" name="Rectangle 207">
                      <a:extLst>
                        <a:ext uri="{FF2B5EF4-FFF2-40B4-BE49-F238E27FC236}">
                          <a16:creationId xmlns:a16="http://schemas.microsoft.com/office/drawing/2014/main" id="{D2DFC745-B29E-A444-A7B8-0336F3F49D7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9" name="Line 208">
                      <a:extLst>
                        <a:ext uri="{FF2B5EF4-FFF2-40B4-BE49-F238E27FC236}">
                          <a16:creationId xmlns:a16="http://schemas.microsoft.com/office/drawing/2014/main" id="{B6C10077-D60A-1640-9B07-7FC4A172C0F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0" name="Line 209">
                      <a:extLst>
                        <a:ext uri="{FF2B5EF4-FFF2-40B4-BE49-F238E27FC236}">
                          <a16:creationId xmlns:a16="http://schemas.microsoft.com/office/drawing/2014/main" id="{8CD6B85C-BA14-7B40-B44E-0CBBE96DF9F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1" name="Line 210">
                      <a:extLst>
                        <a:ext uri="{FF2B5EF4-FFF2-40B4-BE49-F238E27FC236}">
                          <a16:creationId xmlns:a16="http://schemas.microsoft.com/office/drawing/2014/main" id="{C658B409-16D3-6749-A08F-86406B904873}"/>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2" name="Line 211">
                      <a:extLst>
                        <a:ext uri="{FF2B5EF4-FFF2-40B4-BE49-F238E27FC236}">
                          <a16:creationId xmlns:a16="http://schemas.microsoft.com/office/drawing/2014/main" id="{E36FB0E8-E8D1-2548-B09B-F0B41C75ABA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3" name="Line 212">
                      <a:extLst>
                        <a:ext uri="{FF2B5EF4-FFF2-40B4-BE49-F238E27FC236}">
                          <a16:creationId xmlns:a16="http://schemas.microsoft.com/office/drawing/2014/main" id="{45644852-CE52-7145-A124-B32A73EC7E9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213">
                      <a:extLst>
                        <a:ext uri="{FF2B5EF4-FFF2-40B4-BE49-F238E27FC236}">
                          <a16:creationId xmlns:a16="http://schemas.microsoft.com/office/drawing/2014/main" id="{8DDE3E1E-2E54-D64D-9EE6-4FEA1953C26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214">
                      <a:extLst>
                        <a:ext uri="{FF2B5EF4-FFF2-40B4-BE49-F238E27FC236}">
                          <a16:creationId xmlns:a16="http://schemas.microsoft.com/office/drawing/2014/main" id="{2AE84995-04AF-A44D-A06C-62658D33342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215">
                      <a:extLst>
                        <a:ext uri="{FF2B5EF4-FFF2-40B4-BE49-F238E27FC236}">
                          <a16:creationId xmlns:a16="http://schemas.microsoft.com/office/drawing/2014/main" id="{07B81FC1-D9E7-194D-B0DC-B15ED45B551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216">
                      <a:extLst>
                        <a:ext uri="{FF2B5EF4-FFF2-40B4-BE49-F238E27FC236}">
                          <a16:creationId xmlns:a16="http://schemas.microsoft.com/office/drawing/2014/main" id="{969696D3-B107-F44B-8E21-82E05A9ECB24}"/>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217">
                      <a:extLst>
                        <a:ext uri="{FF2B5EF4-FFF2-40B4-BE49-F238E27FC236}">
                          <a16:creationId xmlns:a16="http://schemas.microsoft.com/office/drawing/2014/main" id="{DDC8F0E9-F931-EB47-A5F0-5B61F4F49F3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Rectangle 218">
                      <a:extLst>
                        <a:ext uri="{FF2B5EF4-FFF2-40B4-BE49-F238E27FC236}">
                          <a16:creationId xmlns:a16="http://schemas.microsoft.com/office/drawing/2014/main" id="{F8085E51-28B3-6F47-8B88-D000DF454B6D}"/>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6580" name="Rectangle 219">
                      <a:extLst>
                        <a:ext uri="{FF2B5EF4-FFF2-40B4-BE49-F238E27FC236}">
                          <a16:creationId xmlns:a16="http://schemas.microsoft.com/office/drawing/2014/main" id="{B53B7E0B-C8ED-D84C-ABB4-556794ABAA2B}"/>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4092" name="Rectangle 220">
                      <a:extLst>
                        <a:ext uri="{FF2B5EF4-FFF2-40B4-BE49-F238E27FC236}">
                          <a16:creationId xmlns:a16="http://schemas.microsoft.com/office/drawing/2014/main" id="{F0E22C40-7B6B-2740-9E58-C98D2429B81D}"/>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6582" name="Rectangle 221">
                      <a:extLst>
                        <a:ext uri="{FF2B5EF4-FFF2-40B4-BE49-F238E27FC236}">
                          <a16:creationId xmlns:a16="http://schemas.microsoft.com/office/drawing/2014/main" id="{2A24CDF9-AB8C-2343-AA43-C24F43866DF6}"/>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6583" name="Group 222">
                      <a:extLst>
                        <a:ext uri="{FF2B5EF4-FFF2-40B4-BE49-F238E27FC236}">
                          <a16:creationId xmlns:a16="http://schemas.microsoft.com/office/drawing/2014/main" id="{66715B0E-4FF7-5E4E-B458-25CE25EF7491}"/>
                        </a:ext>
                      </a:extLst>
                    </p:cNvPr>
                    <p:cNvGrpSpPr>
                      <a:grpSpLocks/>
                    </p:cNvGrpSpPr>
                    <p:nvPr/>
                  </p:nvGrpSpPr>
                  <p:grpSpPr bwMode="auto">
                    <a:xfrm>
                      <a:off x="5078" y="2601"/>
                      <a:ext cx="587" cy="238"/>
                      <a:chOff x="5078" y="2615"/>
                      <a:chExt cx="587" cy="238"/>
                    </a:xfrm>
                  </p:grpSpPr>
                  <p:sp>
                    <p:nvSpPr>
                      <p:cNvPr id="106584" name="Rectangle 223">
                        <a:extLst>
                          <a:ext uri="{FF2B5EF4-FFF2-40B4-BE49-F238E27FC236}">
                            <a16:creationId xmlns:a16="http://schemas.microsoft.com/office/drawing/2014/main" id="{13603D0C-D2AD-8745-83F5-E6E729740D3B}"/>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6585" name="Rectangle 224">
                        <a:extLst>
                          <a:ext uri="{FF2B5EF4-FFF2-40B4-BE49-F238E27FC236}">
                            <a16:creationId xmlns:a16="http://schemas.microsoft.com/office/drawing/2014/main" id="{47A6C625-BC5D-E94A-999F-D33E78D099F7}"/>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106586" name="Rectangle 225">
                        <a:extLst>
                          <a:ext uri="{FF2B5EF4-FFF2-40B4-BE49-F238E27FC236}">
                            <a16:creationId xmlns:a16="http://schemas.microsoft.com/office/drawing/2014/main" id="{02E23E36-4E72-7946-9706-EA1DB337555F}"/>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4098" name="Rectangle 226">
                    <a:extLst>
                      <a:ext uri="{FF2B5EF4-FFF2-40B4-BE49-F238E27FC236}">
                        <a16:creationId xmlns:a16="http://schemas.microsoft.com/office/drawing/2014/main" id="{6B6312F9-C432-1247-A418-408ADD0254E3}"/>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6560" name="Rectangle 227">
                  <a:extLst>
                    <a:ext uri="{FF2B5EF4-FFF2-40B4-BE49-F238E27FC236}">
                      <a16:creationId xmlns:a16="http://schemas.microsoft.com/office/drawing/2014/main" id="{46820023-0DE6-4D41-8052-209D43B3AB19}"/>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6557" name="Rectangle 228">
                <a:extLst>
                  <a:ext uri="{FF2B5EF4-FFF2-40B4-BE49-F238E27FC236}">
                    <a16:creationId xmlns:a16="http://schemas.microsoft.com/office/drawing/2014/main" id="{9E02A617-8D2D-C340-8EC5-91693E123290}"/>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6558" name="Rectangle 229">
                <a:extLst>
                  <a:ext uri="{FF2B5EF4-FFF2-40B4-BE49-F238E27FC236}">
                    <a16:creationId xmlns:a16="http://schemas.microsoft.com/office/drawing/2014/main" id="{C8381369-966B-154F-A075-407E171A7B49}"/>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06554" name="Rectangle 168">
              <a:extLst>
                <a:ext uri="{FF2B5EF4-FFF2-40B4-BE49-F238E27FC236}">
                  <a16:creationId xmlns:a16="http://schemas.microsoft.com/office/drawing/2014/main" id="{5C8F15AD-3EAC-D44B-9605-D9DC70A8DDB1}"/>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06555" name="Rectangle 169">
              <a:extLst>
                <a:ext uri="{FF2B5EF4-FFF2-40B4-BE49-F238E27FC236}">
                  <a16:creationId xmlns:a16="http://schemas.microsoft.com/office/drawing/2014/main" id="{9F1BEF2E-5CAA-484E-94D5-BC04D49B4754}"/>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grpSp>
        <p:nvGrpSpPr>
          <p:cNvPr id="106550" name="Group 234">
            <a:extLst>
              <a:ext uri="{FF2B5EF4-FFF2-40B4-BE49-F238E27FC236}">
                <a16:creationId xmlns:a16="http://schemas.microsoft.com/office/drawing/2014/main" id="{A8D8899C-2068-1641-950F-AF5264AB8354}"/>
              </a:ext>
            </a:extLst>
          </p:cNvPr>
          <p:cNvGrpSpPr>
            <a:grpSpLocks/>
          </p:cNvGrpSpPr>
          <p:nvPr/>
        </p:nvGrpSpPr>
        <p:grpSpPr bwMode="auto">
          <a:xfrm>
            <a:off x="1000125" y="3159125"/>
            <a:ext cx="1844675" cy="1397000"/>
            <a:chOff x="630" y="1990"/>
            <a:chExt cx="1162" cy="880"/>
          </a:xfrm>
        </p:grpSpPr>
        <p:sp>
          <p:nvSpPr>
            <p:cNvPr id="464107" name="Rectangle 235">
              <a:extLst>
                <a:ext uri="{FF2B5EF4-FFF2-40B4-BE49-F238E27FC236}">
                  <a16:creationId xmlns:a16="http://schemas.microsoft.com/office/drawing/2014/main" id="{E0CE93F1-7112-4343-9632-FBCE682A818B}"/>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64108" name="Picture 236" descr="Kakap">
              <a:extLst>
                <a:ext uri="{FF2B5EF4-FFF2-40B4-BE49-F238E27FC236}">
                  <a16:creationId xmlns:a16="http://schemas.microsoft.com/office/drawing/2014/main" id="{A4858A94-0F3A-2844-89CC-2AB817150BE6}"/>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02CCF52-F889-9F4E-9E64-CDB030CF0408}"/>
              </a:ext>
            </a:extLst>
          </p:cNvPr>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46" name="Freeform 3">
            <a:extLst>
              <a:ext uri="{FF2B5EF4-FFF2-40B4-BE49-F238E27FC236}">
                <a16:creationId xmlns:a16="http://schemas.microsoft.com/office/drawing/2014/main" id="{A09A0E29-334B-174C-9CCF-231D307443A4}"/>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a:extLst>
              <a:ext uri="{FF2B5EF4-FFF2-40B4-BE49-F238E27FC236}">
                <a16:creationId xmlns:a16="http://schemas.microsoft.com/office/drawing/2014/main" id="{06905BA0-3CD3-5646-BAD6-D947E2B07685}"/>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8548" name="Rectangle 5">
            <a:extLst>
              <a:ext uri="{FF2B5EF4-FFF2-40B4-BE49-F238E27FC236}">
                <a16:creationId xmlns:a16="http://schemas.microsoft.com/office/drawing/2014/main" id="{951BFC49-F194-F749-8E65-300C2733E4C0}"/>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49" name="Freeform 6">
            <a:extLst>
              <a:ext uri="{FF2B5EF4-FFF2-40B4-BE49-F238E27FC236}">
                <a16:creationId xmlns:a16="http://schemas.microsoft.com/office/drawing/2014/main" id="{2E300820-0005-4B4E-B388-8D6096F6FD10}"/>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a:extLst>
              <a:ext uri="{FF2B5EF4-FFF2-40B4-BE49-F238E27FC236}">
                <a16:creationId xmlns:a16="http://schemas.microsoft.com/office/drawing/2014/main" id="{CA26F5B7-A527-8649-ADF4-C53F7B5B0154}"/>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a:extLst>
              <a:ext uri="{FF2B5EF4-FFF2-40B4-BE49-F238E27FC236}">
                <a16:creationId xmlns:a16="http://schemas.microsoft.com/office/drawing/2014/main" id="{2EA065FB-2700-9443-86CF-CDF628AC620C}"/>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08552" name="Freeform 9">
            <a:extLst>
              <a:ext uri="{FF2B5EF4-FFF2-40B4-BE49-F238E27FC236}">
                <a16:creationId xmlns:a16="http://schemas.microsoft.com/office/drawing/2014/main" id="{8F3E7F36-AC69-B94E-BC74-5FAB766EE92E}"/>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a:extLst>
              <a:ext uri="{FF2B5EF4-FFF2-40B4-BE49-F238E27FC236}">
                <a16:creationId xmlns:a16="http://schemas.microsoft.com/office/drawing/2014/main" id="{3A40DD07-D644-0B49-89BB-6394F7B59273}"/>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PG</a:t>
            </a:r>
          </a:p>
        </p:txBody>
      </p:sp>
      <p:sp>
        <p:nvSpPr>
          <p:cNvPr id="108554" name="Freeform 11">
            <a:extLst>
              <a:ext uri="{FF2B5EF4-FFF2-40B4-BE49-F238E27FC236}">
                <a16:creationId xmlns:a16="http://schemas.microsoft.com/office/drawing/2014/main" id="{0D9E981E-C5BF-5C49-B758-7EDEBB2D7977}"/>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a:extLst>
              <a:ext uri="{FF2B5EF4-FFF2-40B4-BE49-F238E27FC236}">
                <a16:creationId xmlns:a16="http://schemas.microsoft.com/office/drawing/2014/main" id="{26409C94-F0AB-C24D-8EE5-23F831D88175}"/>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a:extLst>
              <a:ext uri="{FF2B5EF4-FFF2-40B4-BE49-F238E27FC236}">
                <a16:creationId xmlns:a16="http://schemas.microsoft.com/office/drawing/2014/main" id="{A7453819-5E3C-5A40-A8AF-111979433A9F}"/>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a:extLst>
              <a:ext uri="{FF2B5EF4-FFF2-40B4-BE49-F238E27FC236}">
                <a16:creationId xmlns:a16="http://schemas.microsoft.com/office/drawing/2014/main" id="{A984708F-6749-0D47-AA68-632DD728C022}"/>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64911" name="Rectangle 15">
            <a:extLst>
              <a:ext uri="{FF2B5EF4-FFF2-40B4-BE49-F238E27FC236}">
                <a16:creationId xmlns:a16="http://schemas.microsoft.com/office/drawing/2014/main" id="{37F1BE2E-8F8C-5944-A50A-AE93D6106E23}"/>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464912" name="Rectangle 16">
            <a:extLst>
              <a:ext uri="{FF2B5EF4-FFF2-40B4-BE49-F238E27FC236}">
                <a16:creationId xmlns:a16="http://schemas.microsoft.com/office/drawing/2014/main" id="{076212F1-AD82-E24B-99C2-2D4FFCF31A34}"/>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LB</a:t>
            </a:r>
          </a:p>
        </p:txBody>
      </p:sp>
      <p:sp>
        <p:nvSpPr>
          <p:cNvPr id="108560" name="Rectangle 17">
            <a:extLst>
              <a:ext uri="{FF2B5EF4-FFF2-40B4-BE49-F238E27FC236}">
                <a16:creationId xmlns:a16="http://schemas.microsoft.com/office/drawing/2014/main" id="{BC00BE4F-F660-994F-B78C-DF69A27E1BF7}"/>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61" name="Line 18">
            <a:extLst>
              <a:ext uri="{FF2B5EF4-FFF2-40B4-BE49-F238E27FC236}">
                <a16:creationId xmlns:a16="http://schemas.microsoft.com/office/drawing/2014/main" id="{778F0560-1CD8-224A-981A-BC7607F287D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a:extLst>
              <a:ext uri="{FF2B5EF4-FFF2-40B4-BE49-F238E27FC236}">
                <a16:creationId xmlns:a16="http://schemas.microsoft.com/office/drawing/2014/main" id="{3B2A5179-52AD-1745-8E94-6A756207618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a:extLst>
              <a:ext uri="{FF2B5EF4-FFF2-40B4-BE49-F238E27FC236}">
                <a16:creationId xmlns:a16="http://schemas.microsoft.com/office/drawing/2014/main" id="{DB0E98B4-EEC3-4141-A980-8EBB899A9BC9}"/>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2400" b="1">
                <a:solidFill>
                  <a:schemeClr val="tx2"/>
                </a:solidFill>
                <a:latin typeface="Times" charset="0"/>
                <a:ea typeface="Gulim" pitchFamily="34" charset="-127"/>
                <a:cs typeface="Gulim" pitchFamily="34" charset="-127"/>
              </a:rPr>
              <a:t>URUTAN PERISTIWA</a:t>
            </a:r>
          </a:p>
        </p:txBody>
      </p:sp>
      <p:sp>
        <p:nvSpPr>
          <p:cNvPr id="464917" name="Rectangle 21">
            <a:extLst>
              <a:ext uri="{FF2B5EF4-FFF2-40B4-BE49-F238E27FC236}">
                <a16:creationId xmlns:a16="http://schemas.microsoft.com/office/drawing/2014/main" id="{2D513065-AAA3-B249-B417-A4AC839E0B0D}"/>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64918" name="Line 22">
            <a:extLst>
              <a:ext uri="{FF2B5EF4-FFF2-40B4-BE49-F238E27FC236}">
                <a16:creationId xmlns:a16="http://schemas.microsoft.com/office/drawing/2014/main" id="{31EC5DB7-6927-E449-B441-75946D907791}"/>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8566" name="Oval 23">
            <a:extLst>
              <a:ext uri="{FF2B5EF4-FFF2-40B4-BE49-F238E27FC236}">
                <a16:creationId xmlns:a16="http://schemas.microsoft.com/office/drawing/2014/main" id="{B2D93CC0-77EB-6647-A23F-F0ADE519C873}"/>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0" name="Rectangle 24">
            <a:extLst>
              <a:ext uri="{FF2B5EF4-FFF2-40B4-BE49-F238E27FC236}">
                <a16:creationId xmlns:a16="http://schemas.microsoft.com/office/drawing/2014/main" id="{AABE5EAD-5B65-5C4F-9D8C-615C872AD4B4}"/>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21" name="Rectangle 25">
            <a:extLst>
              <a:ext uri="{FF2B5EF4-FFF2-40B4-BE49-F238E27FC236}">
                <a16:creationId xmlns:a16="http://schemas.microsoft.com/office/drawing/2014/main" id="{163D7899-F342-1141-8227-312D230F0942}"/>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64922" name="Rectangle 26">
            <a:extLst>
              <a:ext uri="{FF2B5EF4-FFF2-40B4-BE49-F238E27FC236}">
                <a16:creationId xmlns:a16="http://schemas.microsoft.com/office/drawing/2014/main" id="{CED85A1B-CE4C-784E-98C6-19344F3A78A6}"/>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08570" name="Oval 27">
            <a:extLst>
              <a:ext uri="{FF2B5EF4-FFF2-40B4-BE49-F238E27FC236}">
                <a16:creationId xmlns:a16="http://schemas.microsoft.com/office/drawing/2014/main" id="{597A7397-3CA3-7C40-B23C-9D744A558E8A}"/>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4" name="Rectangle 28">
            <a:extLst>
              <a:ext uri="{FF2B5EF4-FFF2-40B4-BE49-F238E27FC236}">
                <a16:creationId xmlns:a16="http://schemas.microsoft.com/office/drawing/2014/main" id="{2EBBBE84-7DA8-E446-80C6-660297F0C655}"/>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08572" name="Oval 29">
            <a:extLst>
              <a:ext uri="{FF2B5EF4-FFF2-40B4-BE49-F238E27FC236}">
                <a16:creationId xmlns:a16="http://schemas.microsoft.com/office/drawing/2014/main" id="{4E560133-E851-B84D-9AFE-608A3441D966}"/>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6" name="Rectangle 30">
            <a:extLst>
              <a:ext uri="{FF2B5EF4-FFF2-40B4-BE49-F238E27FC236}">
                <a16:creationId xmlns:a16="http://schemas.microsoft.com/office/drawing/2014/main" id="{334B7975-D5A6-A847-80DB-CA892717B235}"/>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08574" name="Oval 31">
            <a:extLst>
              <a:ext uri="{FF2B5EF4-FFF2-40B4-BE49-F238E27FC236}">
                <a16:creationId xmlns:a16="http://schemas.microsoft.com/office/drawing/2014/main" id="{2F5A21F8-1CFD-0340-9B4A-60FF789EF8D5}"/>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75" name="Oval 32">
            <a:extLst>
              <a:ext uri="{FF2B5EF4-FFF2-40B4-BE49-F238E27FC236}">
                <a16:creationId xmlns:a16="http://schemas.microsoft.com/office/drawing/2014/main" id="{BFF5AEDC-D832-FB48-BB89-7B336ADA8D9C}"/>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9" name="Rectangle 33">
            <a:extLst>
              <a:ext uri="{FF2B5EF4-FFF2-40B4-BE49-F238E27FC236}">
                <a16:creationId xmlns:a16="http://schemas.microsoft.com/office/drawing/2014/main" id="{BF3FDF54-D300-1B4B-9ABD-C98CD76F86FE}"/>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08577" name="Oval 34">
            <a:extLst>
              <a:ext uri="{FF2B5EF4-FFF2-40B4-BE49-F238E27FC236}">
                <a16:creationId xmlns:a16="http://schemas.microsoft.com/office/drawing/2014/main" id="{6DF25227-040A-9044-8BD8-6B26970DA543}"/>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1" name="Rectangle 35">
            <a:extLst>
              <a:ext uri="{FF2B5EF4-FFF2-40B4-BE49-F238E27FC236}">
                <a16:creationId xmlns:a16="http://schemas.microsoft.com/office/drawing/2014/main" id="{C42EF635-F9CC-004F-BFBA-0A15AD4DF575}"/>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08579" name="Oval 36">
            <a:extLst>
              <a:ext uri="{FF2B5EF4-FFF2-40B4-BE49-F238E27FC236}">
                <a16:creationId xmlns:a16="http://schemas.microsoft.com/office/drawing/2014/main" id="{34DE659C-D08C-7047-8576-7FB760724EE4}"/>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80" name="Oval 37">
            <a:extLst>
              <a:ext uri="{FF2B5EF4-FFF2-40B4-BE49-F238E27FC236}">
                <a16:creationId xmlns:a16="http://schemas.microsoft.com/office/drawing/2014/main" id="{C8396FCE-F1E1-5049-B12E-E5291D30CB1E}"/>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4" name="Rectangle 38">
            <a:extLst>
              <a:ext uri="{FF2B5EF4-FFF2-40B4-BE49-F238E27FC236}">
                <a16:creationId xmlns:a16="http://schemas.microsoft.com/office/drawing/2014/main" id="{EF64A03E-4A18-F24C-9642-6A43CA1C9264}"/>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08582" name="Oval 39">
            <a:extLst>
              <a:ext uri="{FF2B5EF4-FFF2-40B4-BE49-F238E27FC236}">
                <a16:creationId xmlns:a16="http://schemas.microsoft.com/office/drawing/2014/main" id="{E1398D09-9FA5-DE41-B15F-FBF6DCE35D46}"/>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6" name="Rectangle 40">
            <a:extLst>
              <a:ext uri="{FF2B5EF4-FFF2-40B4-BE49-F238E27FC236}">
                <a16:creationId xmlns:a16="http://schemas.microsoft.com/office/drawing/2014/main" id="{883D9705-6021-5245-B4F0-154D24C8BE32}"/>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08584" name="Oval 41">
            <a:extLst>
              <a:ext uri="{FF2B5EF4-FFF2-40B4-BE49-F238E27FC236}">
                <a16:creationId xmlns:a16="http://schemas.microsoft.com/office/drawing/2014/main" id="{50A231FE-7A9B-2C4F-A241-0266EB3E1B58}"/>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8" name="Rectangle 42">
            <a:extLst>
              <a:ext uri="{FF2B5EF4-FFF2-40B4-BE49-F238E27FC236}">
                <a16:creationId xmlns:a16="http://schemas.microsoft.com/office/drawing/2014/main" id="{1E0F9129-D20E-514D-9214-C3DD6C61B133}"/>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464939" name="Rectangle 43">
            <a:extLst>
              <a:ext uri="{FF2B5EF4-FFF2-40B4-BE49-F238E27FC236}">
                <a16:creationId xmlns:a16="http://schemas.microsoft.com/office/drawing/2014/main" id="{17ACA469-3658-DF40-8184-D418EB92476E}"/>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464940" name="Freeform 44">
            <a:extLst>
              <a:ext uri="{FF2B5EF4-FFF2-40B4-BE49-F238E27FC236}">
                <a16:creationId xmlns:a16="http://schemas.microsoft.com/office/drawing/2014/main" id="{4C178688-D5A5-1D47-A180-8061D8B6F1DE}"/>
              </a:ext>
            </a:extLst>
          </p:cNvPr>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Comic Sans MS" charset="0"/>
              <a:ea typeface="+mn-ea"/>
            </a:endParaRPr>
          </a:p>
        </p:txBody>
      </p:sp>
      <p:sp>
        <p:nvSpPr>
          <p:cNvPr id="464946" name="Freeform 50">
            <a:extLst>
              <a:ext uri="{FF2B5EF4-FFF2-40B4-BE49-F238E27FC236}">
                <a16:creationId xmlns:a16="http://schemas.microsoft.com/office/drawing/2014/main" id="{433F7755-3F72-2D44-9ECB-0D684CEAD1E9}"/>
              </a:ext>
            </a:extLst>
          </p:cNvPr>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75" name="Rectangle 79">
            <a:extLst>
              <a:ext uri="{FF2B5EF4-FFF2-40B4-BE49-F238E27FC236}">
                <a16:creationId xmlns:a16="http://schemas.microsoft.com/office/drawing/2014/main" id="{6A896E61-6DDA-844F-819D-FF22FD9D0DD5}"/>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64976" name="Text Box 80">
            <a:extLst>
              <a:ext uri="{FF2B5EF4-FFF2-40B4-BE49-F238E27FC236}">
                <a16:creationId xmlns:a16="http://schemas.microsoft.com/office/drawing/2014/main" id="{E344F0EA-8422-E54E-8615-A14B092FBEFA}"/>
              </a:ext>
            </a:extLst>
          </p:cNvPr>
          <p:cNvSpPr txBox="1">
            <a:spLocks noChangeArrowheads="1"/>
          </p:cNvSpPr>
          <p:nvPr/>
        </p:nvSpPr>
        <p:spPr bwMode="auto">
          <a:xfrm>
            <a:off x="1779588" y="-22225"/>
            <a:ext cx="244633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25: 1-21</a:t>
            </a:r>
          </a:p>
        </p:txBody>
      </p:sp>
      <p:grpSp>
        <p:nvGrpSpPr>
          <p:cNvPr id="108591" name="Group 84">
            <a:extLst>
              <a:ext uri="{FF2B5EF4-FFF2-40B4-BE49-F238E27FC236}">
                <a16:creationId xmlns:a16="http://schemas.microsoft.com/office/drawing/2014/main" id="{486CC2C9-4593-C94A-9B71-C037A5777420}"/>
              </a:ext>
            </a:extLst>
          </p:cNvPr>
          <p:cNvGrpSpPr>
            <a:grpSpLocks/>
          </p:cNvGrpSpPr>
          <p:nvPr/>
        </p:nvGrpSpPr>
        <p:grpSpPr bwMode="auto">
          <a:xfrm>
            <a:off x="636588" y="4572000"/>
            <a:ext cx="7758112" cy="1765300"/>
            <a:chOff x="105" y="2796"/>
            <a:chExt cx="4887" cy="1112"/>
          </a:xfrm>
        </p:grpSpPr>
        <p:sp>
          <p:nvSpPr>
            <p:cNvPr id="464981" name="Rectangle 85">
              <a:extLst>
                <a:ext uri="{FF2B5EF4-FFF2-40B4-BE49-F238E27FC236}">
                  <a16:creationId xmlns:a16="http://schemas.microsoft.com/office/drawing/2014/main" id="{C0C1848A-87D7-F34E-AB37-09AE53585CD6}"/>
                </a:ext>
              </a:extLst>
            </p:cNvPr>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82" name="Rectangle 86">
              <a:extLst>
                <a:ext uri="{FF2B5EF4-FFF2-40B4-BE49-F238E27FC236}">
                  <a16:creationId xmlns:a16="http://schemas.microsoft.com/office/drawing/2014/main" id="{346EF3A2-8C58-1449-9BDF-53A55D3A4CBC}"/>
                </a:ext>
              </a:extLst>
            </p:cNvPr>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altLang="ko-KR" sz="3600" b="1">
                  <a:solidFill>
                    <a:srgbClr val="D83104"/>
                  </a:solidFill>
                  <a:latin typeface="Times" charset="0"/>
                  <a:ea typeface="Gulim" charset="0"/>
                  <a:cs typeface="Gulim" charset="0"/>
                </a:rPr>
                <a:t>KERAJAAN SELATAN:</a:t>
              </a:r>
              <a:endParaRPr lang="en-US" altLang="ko-KR" sz="3600" b="1">
                <a:solidFill>
                  <a:srgbClr val="FF5008"/>
                </a:solidFill>
                <a:latin typeface="Times" charset="0"/>
                <a:ea typeface="Gulim" charset="0"/>
                <a:cs typeface="Gulim" charset="0"/>
              </a:endParaRPr>
            </a:p>
            <a:p>
              <a:pPr algn="ctr">
                <a:defRPr/>
              </a:pPr>
              <a:r>
                <a:rPr lang="en-US" altLang="ko-KR" sz="3600" b="1">
                  <a:solidFill>
                    <a:schemeClr val="bg2"/>
                  </a:solidFill>
                  <a:latin typeface="Times" charset="0"/>
                  <a:ea typeface="Gulim" charset="0"/>
                  <a:cs typeface="Gulim" charset="0"/>
                </a:rPr>
                <a:t>YEHUDA (586 S.M.)</a:t>
              </a:r>
            </a:p>
            <a:p>
              <a:pPr algn="ctr">
                <a:defRPr/>
              </a:pPr>
              <a:r>
                <a:rPr lang="en-US" altLang="ko-KR" sz="3600" b="1" i="1">
                  <a:solidFill>
                    <a:schemeClr val="accent2"/>
                  </a:solidFill>
                  <a:latin typeface="Times" charset="0"/>
                  <a:ea typeface="Gulim" charset="0"/>
                  <a:cs typeface="Gulim" charset="0"/>
                </a:rPr>
                <a:t>PEMBUANGAN KE BABEL</a:t>
              </a:r>
              <a:endParaRPr lang="en-US" altLang="ko-KR" sz="3600" b="1" i="1" u="sng">
                <a:solidFill>
                  <a:schemeClr val="accent2"/>
                </a:solidFill>
                <a:latin typeface="Times" charset="0"/>
                <a:ea typeface="Gulim" charset="0"/>
                <a:cs typeface="Gulim" charset="0"/>
              </a:endParaRPr>
            </a:p>
          </p:txBody>
        </p:sp>
      </p:grpSp>
      <p:sp>
        <p:nvSpPr>
          <p:cNvPr id="464944" name="Oval 48">
            <a:extLst>
              <a:ext uri="{FF2B5EF4-FFF2-40B4-BE49-F238E27FC236}">
                <a16:creationId xmlns:a16="http://schemas.microsoft.com/office/drawing/2014/main" id="{4FC3C37B-20D1-A148-AA84-BBC65F938E19}"/>
              </a:ext>
            </a:extLst>
          </p:cNvPr>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45" name="Oval 49">
            <a:extLst>
              <a:ext uri="{FF2B5EF4-FFF2-40B4-BE49-F238E27FC236}">
                <a16:creationId xmlns:a16="http://schemas.microsoft.com/office/drawing/2014/main" id="{92E6E77A-A916-C04F-9373-9634FF7C9EE7}"/>
              </a:ext>
            </a:extLst>
          </p:cNvPr>
          <p:cNvSpPr>
            <a:spLocks noChangeArrowheads="1"/>
          </p:cNvSpPr>
          <p:nvPr/>
        </p:nvSpPr>
        <p:spPr bwMode="auto">
          <a:xfrm>
            <a:off x="4086225" y="5124450"/>
            <a:ext cx="2527300" cy="561975"/>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83" name="Line 87">
            <a:extLst>
              <a:ext uri="{FF2B5EF4-FFF2-40B4-BE49-F238E27FC236}">
                <a16:creationId xmlns:a16="http://schemas.microsoft.com/office/drawing/2014/main" id="{B71EEF6E-42D8-A34B-A85A-BEECBCAE9B15}"/>
              </a:ext>
            </a:extLst>
          </p:cNvPr>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84" name="Line 88">
            <a:extLst>
              <a:ext uri="{FF2B5EF4-FFF2-40B4-BE49-F238E27FC236}">
                <a16:creationId xmlns:a16="http://schemas.microsoft.com/office/drawing/2014/main" id="{760DE9BF-D6C5-0D4E-96AF-3BA41B04DA13}"/>
              </a:ext>
            </a:extLst>
          </p:cNvPr>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8596" name="Text Box 170">
            <a:extLst>
              <a:ext uri="{FF2B5EF4-FFF2-40B4-BE49-F238E27FC236}">
                <a16:creationId xmlns:a16="http://schemas.microsoft.com/office/drawing/2014/main" id="{E9231661-F280-2C4C-A128-BE869168DDF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5100" name="Rectangle 204">
            <a:extLst>
              <a:ext uri="{FF2B5EF4-FFF2-40B4-BE49-F238E27FC236}">
                <a16:creationId xmlns:a16="http://schemas.microsoft.com/office/drawing/2014/main" id="{93790804-3C01-8742-BF71-CF65BF013C4E}"/>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51</a:t>
            </a:r>
          </a:p>
        </p:txBody>
      </p:sp>
      <p:sp>
        <p:nvSpPr>
          <p:cNvPr id="108598" name="Text Box 205">
            <a:extLst>
              <a:ext uri="{FF2B5EF4-FFF2-40B4-BE49-F238E27FC236}">
                <a16:creationId xmlns:a16="http://schemas.microsoft.com/office/drawing/2014/main" id="{64D8589E-2C87-AD42-9CD0-DE06825883F3}"/>
              </a:ext>
            </a:extLst>
          </p:cNvPr>
          <p:cNvSpPr txBox="1">
            <a:spLocks noChangeArrowheads="1"/>
          </p:cNvSpPr>
          <p:nvPr/>
        </p:nvSpPr>
        <p:spPr bwMode="auto">
          <a:xfrm>
            <a:off x="6788150" y="6284913"/>
            <a:ext cx="204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Penuntun hal. 32-37</a:t>
            </a:r>
          </a:p>
        </p:txBody>
      </p:sp>
      <p:sp>
        <p:nvSpPr>
          <p:cNvPr id="465102" name="AutoShape 206">
            <a:extLst>
              <a:ext uri="{FF2B5EF4-FFF2-40B4-BE49-F238E27FC236}">
                <a16:creationId xmlns:a16="http://schemas.microsoft.com/office/drawing/2014/main" id="{5145B45E-CCE4-864A-A01B-604CAA0B9B97}"/>
              </a:ext>
            </a:extLst>
          </p:cNvPr>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ko-KR" altLang="en-US">
              <a:solidFill>
                <a:srgbClr val="FFF30C"/>
              </a:solidFill>
              <a:latin typeface="Comic Sans MS" charset="0"/>
              <a:ea typeface="Gulim" pitchFamily="34" charset="-127"/>
              <a:cs typeface="Gulim" pitchFamily="34" charset="-127"/>
            </a:endParaRPr>
          </a:p>
        </p:txBody>
      </p:sp>
      <p:sp>
        <p:nvSpPr>
          <p:cNvPr id="108600" name="Text Box 207">
            <a:extLst>
              <a:ext uri="{FF2B5EF4-FFF2-40B4-BE49-F238E27FC236}">
                <a16:creationId xmlns:a16="http://schemas.microsoft.com/office/drawing/2014/main" id="{51D6E1CE-5CF5-9D43-9EF9-8E18057B3794}"/>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pic>
        <p:nvPicPr>
          <p:cNvPr id="465104" name="Picture 208">
            <a:extLst>
              <a:ext uri="{FF2B5EF4-FFF2-40B4-BE49-F238E27FC236}">
                <a16:creationId xmlns:a16="http://schemas.microsoft.com/office/drawing/2014/main" id="{DB13E364-8EF4-E549-B277-801531E7F4AE}"/>
              </a:ext>
            </a:extLst>
          </p:cNvPr>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a:extLst>
              <a:ext uri="{FF2B5EF4-FFF2-40B4-BE49-F238E27FC236}">
                <a16:creationId xmlns:a16="http://schemas.microsoft.com/office/drawing/2014/main" id="{8A34AFE9-DBFC-F343-8269-D60FF61328AF}"/>
              </a:ext>
            </a:extLst>
          </p:cNvPr>
          <p:cNvSpPr>
            <a:spLocks noChangeArrowheads="1"/>
          </p:cNvSpPr>
          <p:nvPr/>
        </p:nvSpPr>
        <p:spPr bwMode="auto">
          <a:xfrm>
            <a:off x="990600" y="1884363"/>
            <a:ext cx="1433513" cy="1281112"/>
          </a:xfrm>
          <a:custGeom>
            <a:avLst/>
            <a:gdLst>
              <a:gd name="T0" fmla="*/ 47568541 w 21600"/>
              <a:gd name="T1" fmla="*/ 0 h 21600"/>
              <a:gd name="T2" fmla="*/ 13931424 w 21600"/>
              <a:gd name="T3" fmla="*/ 11126695 h 21600"/>
              <a:gd name="T4" fmla="*/ 0 w 21600"/>
              <a:gd name="T5" fmla="*/ 37991851 h 21600"/>
              <a:gd name="T6" fmla="*/ 13931424 w 21600"/>
              <a:gd name="T7" fmla="*/ 64857007 h 21600"/>
              <a:gd name="T8" fmla="*/ 47568541 w 21600"/>
              <a:gd name="T9" fmla="*/ 75983702 h 21600"/>
              <a:gd name="T10" fmla="*/ 81205591 w 21600"/>
              <a:gd name="T11" fmla="*/ 64857007 h 21600"/>
              <a:gd name="T12" fmla="*/ 95137015 w 21600"/>
              <a:gd name="T13" fmla="*/ 37991851 h 21600"/>
              <a:gd name="T14" fmla="*/ 81205591 w 21600"/>
              <a:gd name="T15" fmla="*/ 1112669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8131B"/>
          </a:solidFill>
          <a:ln w="12700">
            <a:solidFill>
              <a:schemeClr val="tx1"/>
            </a:solidFill>
            <a:miter lim="800000"/>
            <a:headEnd/>
            <a:tailEnd/>
          </a:ln>
        </p:spPr>
        <p:txBody>
          <a:bodyPr wrap="none" anchor="ctr"/>
          <a:lstStyle/>
          <a:p>
            <a:endParaRPr lang="en-US"/>
          </a:p>
        </p:txBody>
      </p:sp>
      <p:grpSp>
        <p:nvGrpSpPr>
          <p:cNvPr id="108603" name="Group 212">
            <a:extLst>
              <a:ext uri="{FF2B5EF4-FFF2-40B4-BE49-F238E27FC236}">
                <a16:creationId xmlns:a16="http://schemas.microsoft.com/office/drawing/2014/main" id="{A29A8A5A-2391-1946-A1D9-7DA50435FF27}"/>
              </a:ext>
            </a:extLst>
          </p:cNvPr>
          <p:cNvGrpSpPr>
            <a:grpSpLocks/>
          </p:cNvGrpSpPr>
          <p:nvPr/>
        </p:nvGrpSpPr>
        <p:grpSpPr bwMode="auto">
          <a:xfrm>
            <a:off x="7951788" y="3436938"/>
            <a:ext cx="1168400" cy="1843087"/>
            <a:chOff x="5009" y="2165"/>
            <a:chExt cx="736" cy="1161"/>
          </a:xfrm>
        </p:grpSpPr>
        <p:grpSp>
          <p:nvGrpSpPr>
            <p:cNvPr id="108604" name="Group 213">
              <a:extLst>
                <a:ext uri="{FF2B5EF4-FFF2-40B4-BE49-F238E27FC236}">
                  <a16:creationId xmlns:a16="http://schemas.microsoft.com/office/drawing/2014/main" id="{622AFC69-F3D8-9441-9460-0E8F2E03F7A4}"/>
                </a:ext>
              </a:extLst>
            </p:cNvPr>
            <p:cNvGrpSpPr>
              <a:grpSpLocks/>
            </p:cNvGrpSpPr>
            <p:nvPr/>
          </p:nvGrpSpPr>
          <p:grpSpPr bwMode="auto">
            <a:xfrm>
              <a:off x="5009" y="2165"/>
              <a:ext cx="736" cy="1161"/>
              <a:chOff x="5009" y="2165"/>
              <a:chExt cx="736" cy="1161"/>
            </a:xfrm>
          </p:grpSpPr>
          <p:grpSp>
            <p:nvGrpSpPr>
              <p:cNvPr id="108607" name="Group 214">
                <a:extLst>
                  <a:ext uri="{FF2B5EF4-FFF2-40B4-BE49-F238E27FC236}">
                    <a16:creationId xmlns:a16="http://schemas.microsoft.com/office/drawing/2014/main" id="{FF8EB57F-8D82-8548-A314-5CF06DF2E6DE}"/>
                  </a:ext>
                </a:extLst>
              </p:cNvPr>
              <p:cNvGrpSpPr>
                <a:grpSpLocks/>
              </p:cNvGrpSpPr>
              <p:nvPr/>
            </p:nvGrpSpPr>
            <p:grpSpPr bwMode="auto">
              <a:xfrm>
                <a:off x="5009" y="2165"/>
                <a:ext cx="736" cy="1161"/>
                <a:chOff x="5009" y="2165"/>
                <a:chExt cx="736" cy="1161"/>
              </a:xfrm>
            </p:grpSpPr>
            <p:grpSp>
              <p:nvGrpSpPr>
                <p:cNvPr id="108610" name="Group 215">
                  <a:extLst>
                    <a:ext uri="{FF2B5EF4-FFF2-40B4-BE49-F238E27FC236}">
                      <a16:creationId xmlns:a16="http://schemas.microsoft.com/office/drawing/2014/main" id="{5BA7243B-ABB8-FC4D-8C94-256A94AB4447}"/>
                    </a:ext>
                  </a:extLst>
                </p:cNvPr>
                <p:cNvGrpSpPr>
                  <a:grpSpLocks/>
                </p:cNvGrpSpPr>
                <p:nvPr/>
              </p:nvGrpSpPr>
              <p:grpSpPr bwMode="auto">
                <a:xfrm>
                  <a:off x="5009" y="2165"/>
                  <a:ext cx="736" cy="1161"/>
                  <a:chOff x="5009" y="2165"/>
                  <a:chExt cx="736" cy="1161"/>
                </a:xfrm>
              </p:grpSpPr>
              <p:grpSp>
                <p:nvGrpSpPr>
                  <p:cNvPr id="108612" name="Group 216">
                    <a:extLst>
                      <a:ext uri="{FF2B5EF4-FFF2-40B4-BE49-F238E27FC236}">
                        <a16:creationId xmlns:a16="http://schemas.microsoft.com/office/drawing/2014/main" id="{D36F6763-C81A-0A40-AA18-0043EF152FEB}"/>
                      </a:ext>
                    </a:extLst>
                  </p:cNvPr>
                  <p:cNvGrpSpPr>
                    <a:grpSpLocks/>
                  </p:cNvGrpSpPr>
                  <p:nvPr/>
                </p:nvGrpSpPr>
                <p:grpSpPr bwMode="auto">
                  <a:xfrm>
                    <a:off x="5009" y="2165"/>
                    <a:ext cx="736" cy="1161"/>
                    <a:chOff x="5009" y="2165"/>
                    <a:chExt cx="736" cy="1161"/>
                  </a:xfrm>
                </p:grpSpPr>
                <p:sp>
                  <p:nvSpPr>
                    <p:cNvPr id="108614" name="Freeform 217">
                      <a:extLst>
                        <a:ext uri="{FF2B5EF4-FFF2-40B4-BE49-F238E27FC236}">
                          <a16:creationId xmlns:a16="http://schemas.microsoft.com/office/drawing/2014/main" id="{65543656-F53C-4446-A2BF-2BCB693CCF1B}"/>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5" name="AutoShape 218">
                      <a:extLst>
                        <a:ext uri="{FF2B5EF4-FFF2-40B4-BE49-F238E27FC236}">
                          <a16:creationId xmlns:a16="http://schemas.microsoft.com/office/drawing/2014/main" id="{BFFCD305-90F6-E747-8A11-16180A3FA70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16" name="Rectangle 219">
                      <a:extLst>
                        <a:ext uri="{FF2B5EF4-FFF2-40B4-BE49-F238E27FC236}">
                          <a16:creationId xmlns:a16="http://schemas.microsoft.com/office/drawing/2014/main" id="{EE930B22-3C5C-C24E-9A9F-43244DB5D13E}"/>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17" name="Line 220">
                      <a:extLst>
                        <a:ext uri="{FF2B5EF4-FFF2-40B4-BE49-F238E27FC236}">
                          <a16:creationId xmlns:a16="http://schemas.microsoft.com/office/drawing/2014/main" id="{152C0782-3C5D-C447-B297-09454B34756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18" name="Rectangle 221">
                      <a:extLst>
                        <a:ext uri="{FF2B5EF4-FFF2-40B4-BE49-F238E27FC236}">
                          <a16:creationId xmlns:a16="http://schemas.microsoft.com/office/drawing/2014/main" id="{F8D2FACA-9686-424E-AAB2-6F8531946CBF}"/>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19" name="Rectangle 222">
                      <a:extLst>
                        <a:ext uri="{FF2B5EF4-FFF2-40B4-BE49-F238E27FC236}">
                          <a16:creationId xmlns:a16="http://schemas.microsoft.com/office/drawing/2014/main" id="{79A88B05-D7C0-F244-B334-26CFFD9B7781}"/>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20" name="Line 223">
                      <a:extLst>
                        <a:ext uri="{FF2B5EF4-FFF2-40B4-BE49-F238E27FC236}">
                          <a16:creationId xmlns:a16="http://schemas.microsoft.com/office/drawing/2014/main" id="{B70117CC-C77E-7543-9772-FDBC61BB426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1" name="Line 224">
                      <a:extLst>
                        <a:ext uri="{FF2B5EF4-FFF2-40B4-BE49-F238E27FC236}">
                          <a16:creationId xmlns:a16="http://schemas.microsoft.com/office/drawing/2014/main" id="{B9382A3B-23AC-744E-914C-E9F3DD68B21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Line 225">
                      <a:extLst>
                        <a:ext uri="{FF2B5EF4-FFF2-40B4-BE49-F238E27FC236}">
                          <a16:creationId xmlns:a16="http://schemas.microsoft.com/office/drawing/2014/main" id="{CB1FC08B-FAF1-1145-87DD-EE416267293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3" name="Line 226">
                      <a:extLst>
                        <a:ext uri="{FF2B5EF4-FFF2-40B4-BE49-F238E27FC236}">
                          <a16:creationId xmlns:a16="http://schemas.microsoft.com/office/drawing/2014/main" id="{E5594FDB-F120-5640-BE0B-4FE402F3C23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4" name="Line 227">
                      <a:extLst>
                        <a:ext uri="{FF2B5EF4-FFF2-40B4-BE49-F238E27FC236}">
                          <a16:creationId xmlns:a16="http://schemas.microsoft.com/office/drawing/2014/main" id="{4F4EC0E7-9076-4C44-B67E-9CEDCDD6104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228">
                      <a:extLst>
                        <a:ext uri="{FF2B5EF4-FFF2-40B4-BE49-F238E27FC236}">
                          <a16:creationId xmlns:a16="http://schemas.microsoft.com/office/drawing/2014/main" id="{0A2C91F7-76D2-9843-A309-11C3FB51DC4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229">
                      <a:extLst>
                        <a:ext uri="{FF2B5EF4-FFF2-40B4-BE49-F238E27FC236}">
                          <a16:creationId xmlns:a16="http://schemas.microsoft.com/office/drawing/2014/main" id="{F1A1BD13-4614-D741-8FA5-37D7A5FB7ABA}"/>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230">
                      <a:extLst>
                        <a:ext uri="{FF2B5EF4-FFF2-40B4-BE49-F238E27FC236}">
                          <a16:creationId xmlns:a16="http://schemas.microsoft.com/office/drawing/2014/main" id="{0E36699C-97CB-EE48-9AA3-600C8EC9553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231">
                      <a:extLst>
                        <a:ext uri="{FF2B5EF4-FFF2-40B4-BE49-F238E27FC236}">
                          <a16:creationId xmlns:a16="http://schemas.microsoft.com/office/drawing/2014/main" id="{5CC21895-15A4-734A-9F34-3B444FB08A13}"/>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232">
                      <a:extLst>
                        <a:ext uri="{FF2B5EF4-FFF2-40B4-BE49-F238E27FC236}">
                          <a16:creationId xmlns:a16="http://schemas.microsoft.com/office/drawing/2014/main" id="{8B45EC98-E9E3-304A-A4CA-63A6A802BDE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Rectangle 233">
                      <a:extLst>
                        <a:ext uri="{FF2B5EF4-FFF2-40B4-BE49-F238E27FC236}">
                          <a16:creationId xmlns:a16="http://schemas.microsoft.com/office/drawing/2014/main" id="{5037E5E1-0E0D-E042-A704-CD932B0E3670}"/>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8631" name="Rectangle 234">
                      <a:extLst>
                        <a:ext uri="{FF2B5EF4-FFF2-40B4-BE49-F238E27FC236}">
                          <a16:creationId xmlns:a16="http://schemas.microsoft.com/office/drawing/2014/main" id="{87769825-879B-4D4B-ADD8-D8E02C4E61B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5131" name="Rectangle 235">
                      <a:extLst>
                        <a:ext uri="{FF2B5EF4-FFF2-40B4-BE49-F238E27FC236}">
                          <a16:creationId xmlns:a16="http://schemas.microsoft.com/office/drawing/2014/main" id="{CE5236D0-4EF2-F841-8FCD-64C64CA74676}"/>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8633" name="Rectangle 236">
                      <a:extLst>
                        <a:ext uri="{FF2B5EF4-FFF2-40B4-BE49-F238E27FC236}">
                          <a16:creationId xmlns:a16="http://schemas.microsoft.com/office/drawing/2014/main" id="{1CC723D1-0E1E-6144-AD67-081C96216940}"/>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8634" name="Group 237">
                      <a:extLst>
                        <a:ext uri="{FF2B5EF4-FFF2-40B4-BE49-F238E27FC236}">
                          <a16:creationId xmlns:a16="http://schemas.microsoft.com/office/drawing/2014/main" id="{11C56189-E83E-4145-8D46-98D350CD6FE6}"/>
                        </a:ext>
                      </a:extLst>
                    </p:cNvPr>
                    <p:cNvGrpSpPr>
                      <a:grpSpLocks/>
                    </p:cNvGrpSpPr>
                    <p:nvPr/>
                  </p:nvGrpSpPr>
                  <p:grpSpPr bwMode="auto">
                    <a:xfrm>
                      <a:off x="5078" y="2601"/>
                      <a:ext cx="587" cy="238"/>
                      <a:chOff x="5078" y="2615"/>
                      <a:chExt cx="587" cy="238"/>
                    </a:xfrm>
                  </p:grpSpPr>
                  <p:sp>
                    <p:nvSpPr>
                      <p:cNvPr id="108635" name="Rectangle 238">
                        <a:extLst>
                          <a:ext uri="{FF2B5EF4-FFF2-40B4-BE49-F238E27FC236}">
                            <a16:creationId xmlns:a16="http://schemas.microsoft.com/office/drawing/2014/main" id="{C0B2101D-59BF-F94E-9D4B-BD6FBF1316BB}"/>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8636" name="Rectangle 239">
                        <a:extLst>
                          <a:ext uri="{FF2B5EF4-FFF2-40B4-BE49-F238E27FC236}">
                            <a16:creationId xmlns:a16="http://schemas.microsoft.com/office/drawing/2014/main" id="{25075F3A-9307-8841-9F53-2C9F4B8AADE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08637" name="Rectangle 240">
                        <a:extLst>
                          <a:ext uri="{FF2B5EF4-FFF2-40B4-BE49-F238E27FC236}">
                            <a16:creationId xmlns:a16="http://schemas.microsoft.com/office/drawing/2014/main" id="{8747994A-9FDF-3F45-95D3-6B5F5DA748DA}"/>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5137" name="Rectangle 241">
                    <a:extLst>
                      <a:ext uri="{FF2B5EF4-FFF2-40B4-BE49-F238E27FC236}">
                        <a16:creationId xmlns:a16="http://schemas.microsoft.com/office/drawing/2014/main" id="{4AC41312-D148-7B49-83CC-6CBAFCB7D8E4}"/>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8611" name="Rectangle 242">
                  <a:extLst>
                    <a:ext uri="{FF2B5EF4-FFF2-40B4-BE49-F238E27FC236}">
                      <a16:creationId xmlns:a16="http://schemas.microsoft.com/office/drawing/2014/main" id="{70861D49-89FF-AF4D-9CFB-BC087543A632}"/>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8608" name="Rectangle 243">
                <a:extLst>
                  <a:ext uri="{FF2B5EF4-FFF2-40B4-BE49-F238E27FC236}">
                    <a16:creationId xmlns:a16="http://schemas.microsoft.com/office/drawing/2014/main" id="{459C65C1-3A94-8D4A-8C24-F0E92287A36F}"/>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8609" name="Rectangle 244">
                <a:extLst>
                  <a:ext uri="{FF2B5EF4-FFF2-40B4-BE49-F238E27FC236}">
                    <a16:creationId xmlns:a16="http://schemas.microsoft.com/office/drawing/2014/main" id="{794386C4-386D-7E4A-8396-E3908462FF33}"/>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08605" name="Rectangle 245">
              <a:extLst>
                <a:ext uri="{FF2B5EF4-FFF2-40B4-BE49-F238E27FC236}">
                  <a16:creationId xmlns:a16="http://schemas.microsoft.com/office/drawing/2014/main" id="{430401C6-207D-D14F-B5EA-92E88793630F}"/>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08606" name="Rectangle 246">
              <a:extLst>
                <a:ext uri="{FF2B5EF4-FFF2-40B4-BE49-F238E27FC236}">
                  <a16:creationId xmlns:a16="http://schemas.microsoft.com/office/drawing/2014/main" id="{007CAC5B-E29C-D644-AD3D-35772263FD5B}"/>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4945" grpId="0" animBg="1"/>
      <p:bldP spid="465102"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5952" name="Rectangle 32">
            <a:extLst>
              <a:ext uri="{FF2B5EF4-FFF2-40B4-BE49-F238E27FC236}">
                <a16:creationId xmlns:a16="http://schemas.microsoft.com/office/drawing/2014/main" id="{1E828958-FDDB-F144-BDB4-374A81F7861A}"/>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pic>
        <p:nvPicPr>
          <p:cNvPr id="110594" name="Picture 173">
            <a:extLst>
              <a:ext uri="{FF2B5EF4-FFF2-40B4-BE49-F238E27FC236}">
                <a16:creationId xmlns:a16="http://schemas.microsoft.com/office/drawing/2014/main" id="{3E4DDABF-4712-6E4E-AF1A-858E570E6E9C}"/>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a:extLst>
              <a:ext uri="{FF2B5EF4-FFF2-40B4-BE49-F238E27FC236}">
                <a16:creationId xmlns:a16="http://schemas.microsoft.com/office/drawing/2014/main" id="{FCE29848-1D0C-724F-9032-AE085D804154}"/>
              </a:ext>
            </a:extLst>
          </p:cNvPr>
          <p:cNvSpPr txBox="1">
            <a:spLocks noChangeArrowheads="1"/>
          </p:cNvSpPr>
          <p:nvPr/>
        </p:nvSpPr>
        <p:spPr bwMode="auto">
          <a:xfrm>
            <a:off x="1670050" y="5911850"/>
            <a:ext cx="5791200" cy="785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lnSpc>
                <a:spcPct val="30000"/>
              </a:lnSpc>
              <a:spcBef>
                <a:spcPct val="50000"/>
              </a:spcBef>
            </a:pPr>
            <a:r>
              <a:rPr lang="en-US" altLang="ko-KR" sz="2400" b="1">
                <a:solidFill>
                  <a:srgbClr val="FFFF00"/>
                </a:solidFill>
                <a:ea typeface="Gulim" panose="020B0600000101010101" pitchFamily="34" charset="-127"/>
              </a:rPr>
              <a:t>Kota Kuno Babel</a:t>
            </a:r>
          </a:p>
          <a:p>
            <a:pPr algn="ctr">
              <a:lnSpc>
                <a:spcPct val="30000"/>
              </a:lnSpc>
              <a:spcBef>
                <a:spcPct val="50000"/>
              </a:spcBef>
            </a:pPr>
            <a:r>
              <a:rPr lang="en-US" altLang="ko-KR" sz="2400" b="1">
                <a:solidFill>
                  <a:srgbClr val="FFFF00"/>
                </a:solidFill>
                <a:ea typeface="Gulim" panose="020B0600000101010101" pitchFamily="34" charset="-127"/>
              </a:rPr>
              <a:t>Dari Film Klasik</a:t>
            </a:r>
          </a:p>
          <a:p>
            <a:pPr algn="ctr">
              <a:lnSpc>
                <a:spcPct val="30000"/>
              </a:lnSpc>
              <a:spcBef>
                <a:spcPct val="50000"/>
              </a:spcBef>
            </a:pPr>
            <a:r>
              <a:rPr lang="en-US" altLang="ko-KR" sz="2400" b="1">
                <a:solidFill>
                  <a:srgbClr val="FFFF00"/>
                </a:solidFill>
                <a:ea typeface="Gulim" panose="020B0600000101010101" pitchFamily="34" charset="-127"/>
              </a:rPr>
              <a:t>“Intolerance”</a:t>
            </a:r>
          </a:p>
        </p:txBody>
      </p:sp>
      <p:sp>
        <p:nvSpPr>
          <p:cNvPr id="110596" name="Text Box 174">
            <a:extLst>
              <a:ext uri="{FF2B5EF4-FFF2-40B4-BE49-F238E27FC236}">
                <a16:creationId xmlns:a16="http://schemas.microsoft.com/office/drawing/2014/main" id="{D640ECFD-0FED-3049-B826-7873D62FDF5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6128" name="Rectangle 208">
            <a:extLst>
              <a:ext uri="{FF2B5EF4-FFF2-40B4-BE49-F238E27FC236}">
                <a16:creationId xmlns:a16="http://schemas.microsoft.com/office/drawing/2014/main" id="{C4F0E8B6-E1A9-4B4E-80FD-1716167ABC1A}"/>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52</a:t>
            </a:r>
          </a:p>
        </p:txBody>
      </p:sp>
      <p:sp>
        <p:nvSpPr>
          <p:cNvPr id="466129" name="Text Box 209">
            <a:extLst>
              <a:ext uri="{FF2B5EF4-FFF2-40B4-BE49-F238E27FC236}">
                <a16:creationId xmlns:a16="http://schemas.microsoft.com/office/drawing/2014/main" id="{140E9263-1C9F-FA4F-AF6B-7F8935A77FA0}"/>
              </a:ext>
            </a:extLst>
          </p:cNvPr>
          <p:cNvSpPr txBox="1">
            <a:spLocks noChangeArrowheads="1"/>
          </p:cNvSpPr>
          <p:nvPr/>
        </p:nvSpPr>
        <p:spPr bwMode="auto">
          <a:xfrm>
            <a:off x="1779588" y="0"/>
            <a:ext cx="24812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25: 1-21</a:t>
            </a:r>
          </a:p>
        </p:txBody>
      </p:sp>
      <p:sp>
        <p:nvSpPr>
          <p:cNvPr id="110599" name="Text Box 210">
            <a:extLst>
              <a:ext uri="{FF2B5EF4-FFF2-40B4-BE49-F238E27FC236}">
                <a16:creationId xmlns:a16="http://schemas.microsoft.com/office/drawing/2014/main" id="{78DF1EE6-3379-4845-8BB3-4B024BF78830}"/>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110600" name="Group 211">
            <a:extLst>
              <a:ext uri="{FF2B5EF4-FFF2-40B4-BE49-F238E27FC236}">
                <a16:creationId xmlns:a16="http://schemas.microsoft.com/office/drawing/2014/main" id="{9EBD686A-7E5A-8D4A-B067-8E7832891F24}"/>
              </a:ext>
            </a:extLst>
          </p:cNvPr>
          <p:cNvGrpSpPr>
            <a:grpSpLocks/>
          </p:cNvGrpSpPr>
          <p:nvPr/>
        </p:nvGrpSpPr>
        <p:grpSpPr bwMode="auto">
          <a:xfrm>
            <a:off x="7951788" y="3436938"/>
            <a:ext cx="1168400" cy="1843087"/>
            <a:chOff x="5009" y="2165"/>
            <a:chExt cx="736" cy="1161"/>
          </a:xfrm>
        </p:grpSpPr>
        <p:grpSp>
          <p:nvGrpSpPr>
            <p:cNvPr id="110601" name="Group 212">
              <a:extLst>
                <a:ext uri="{FF2B5EF4-FFF2-40B4-BE49-F238E27FC236}">
                  <a16:creationId xmlns:a16="http://schemas.microsoft.com/office/drawing/2014/main" id="{7C367EC4-53BC-7C47-BAD6-0DBC4ED5FCF1}"/>
                </a:ext>
              </a:extLst>
            </p:cNvPr>
            <p:cNvGrpSpPr>
              <a:grpSpLocks/>
            </p:cNvGrpSpPr>
            <p:nvPr/>
          </p:nvGrpSpPr>
          <p:grpSpPr bwMode="auto">
            <a:xfrm>
              <a:off x="5009" y="2165"/>
              <a:ext cx="736" cy="1161"/>
              <a:chOff x="5009" y="2165"/>
              <a:chExt cx="736" cy="1161"/>
            </a:xfrm>
          </p:grpSpPr>
          <p:grpSp>
            <p:nvGrpSpPr>
              <p:cNvPr id="110604" name="Group 213">
                <a:extLst>
                  <a:ext uri="{FF2B5EF4-FFF2-40B4-BE49-F238E27FC236}">
                    <a16:creationId xmlns:a16="http://schemas.microsoft.com/office/drawing/2014/main" id="{E2853456-8564-F340-9B49-1FD9CA8E8671}"/>
                  </a:ext>
                </a:extLst>
              </p:cNvPr>
              <p:cNvGrpSpPr>
                <a:grpSpLocks/>
              </p:cNvGrpSpPr>
              <p:nvPr/>
            </p:nvGrpSpPr>
            <p:grpSpPr bwMode="auto">
              <a:xfrm>
                <a:off x="5009" y="2165"/>
                <a:ext cx="736" cy="1161"/>
                <a:chOff x="5009" y="2165"/>
                <a:chExt cx="736" cy="1161"/>
              </a:xfrm>
            </p:grpSpPr>
            <p:grpSp>
              <p:nvGrpSpPr>
                <p:cNvPr id="110607" name="Group 214">
                  <a:extLst>
                    <a:ext uri="{FF2B5EF4-FFF2-40B4-BE49-F238E27FC236}">
                      <a16:creationId xmlns:a16="http://schemas.microsoft.com/office/drawing/2014/main" id="{E34E5BD5-6DDB-0942-A13D-D626453E7271}"/>
                    </a:ext>
                  </a:extLst>
                </p:cNvPr>
                <p:cNvGrpSpPr>
                  <a:grpSpLocks/>
                </p:cNvGrpSpPr>
                <p:nvPr/>
              </p:nvGrpSpPr>
              <p:grpSpPr bwMode="auto">
                <a:xfrm>
                  <a:off x="5009" y="2165"/>
                  <a:ext cx="736" cy="1161"/>
                  <a:chOff x="5009" y="2165"/>
                  <a:chExt cx="736" cy="1161"/>
                </a:xfrm>
              </p:grpSpPr>
              <p:grpSp>
                <p:nvGrpSpPr>
                  <p:cNvPr id="110609" name="Group 215">
                    <a:extLst>
                      <a:ext uri="{FF2B5EF4-FFF2-40B4-BE49-F238E27FC236}">
                        <a16:creationId xmlns:a16="http://schemas.microsoft.com/office/drawing/2014/main" id="{CDA24F8F-0C5D-2047-9FE3-7B92B70C38C4}"/>
                      </a:ext>
                    </a:extLst>
                  </p:cNvPr>
                  <p:cNvGrpSpPr>
                    <a:grpSpLocks/>
                  </p:cNvGrpSpPr>
                  <p:nvPr/>
                </p:nvGrpSpPr>
                <p:grpSpPr bwMode="auto">
                  <a:xfrm>
                    <a:off x="5009" y="2165"/>
                    <a:ext cx="736" cy="1161"/>
                    <a:chOff x="5009" y="2165"/>
                    <a:chExt cx="736" cy="1161"/>
                  </a:xfrm>
                </p:grpSpPr>
                <p:sp>
                  <p:nvSpPr>
                    <p:cNvPr id="110611" name="Freeform 216">
                      <a:extLst>
                        <a:ext uri="{FF2B5EF4-FFF2-40B4-BE49-F238E27FC236}">
                          <a16:creationId xmlns:a16="http://schemas.microsoft.com/office/drawing/2014/main" id="{DF039FB6-3A03-A84B-8953-A360C54CB907}"/>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2" name="AutoShape 217">
                      <a:extLst>
                        <a:ext uri="{FF2B5EF4-FFF2-40B4-BE49-F238E27FC236}">
                          <a16:creationId xmlns:a16="http://schemas.microsoft.com/office/drawing/2014/main" id="{51553568-D15D-9946-849E-F88BF084914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3" name="Rectangle 218">
                      <a:extLst>
                        <a:ext uri="{FF2B5EF4-FFF2-40B4-BE49-F238E27FC236}">
                          <a16:creationId xmlns:a16="http://schemas.microsoft.com/office/drawing/2014/main" id="{1A2E16AC-3C8F-DF41-BD08-D82D60BFEBC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4" name="Line 219">
                      <a:extLst>
                        <a:ext uri="{FF2B5EF4-FFF2-40B4-BE49-F238E27FC236}">
                          <a16:creationId xmlns:a16="http://schemas.microsoft.com/office/drawing/2014/main" id="{D379D597-B66B-884D-AAF5-65E77DE3513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Rectangle 220">
                      <a:extLst>
                        <a:ext uri="{FF2B5EF4-FFF2-40B4-BE49-F238E27FC236}">
                          <a16:creationId xmlns:a16="http://schemas.microsoft.com/office/drawing/2014/main" id="{CD981E9E-1EDD-BA4B-B877-195640FE9A39}"/>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6" name="Rectangle 221">
                      <a:extLst>
                        <a:ext uri="{FF2B5EF4-FFF2-40B4-BE49-F238E27FC236}">
                          <a16:creationId xmlns:a16="http://schemas.microsoft.com/office/drawing/2014/main" id="{46040359-959F-7742-A198-63A7A08577C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7" name="Line 222">
                      <a:extLst>
                        <a:ext uri="{FF2B5EF4-FFF2-40B4-BE49-F238E27FC236}">
                          <a16:creationId xmlns:a16="http://schemas.microsoft.com/office/drawing/2014/main" id="{BEE184E5-A2E5-E640-88D1-19046DCEE3D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Line 223">
                      <a:extLst>
                        <a:ext uri="{FF2B5EF4-FFF2-40B4-BE49-F238E27FC236}">
                          <a16:creationId xmlns:a16="http://schemas.microsoft.com/office/drawing/2014/main" id="{AFF0B0FD-2630-494D-B6CB-18858B0B353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Line 224">
                      <a:extLst>
                        <a:ext uri="{FF2B5EF4-FFF2-40B4-BE49-F238E27FC236}">
                          <a16:creationId xmlns:a16="http://schemas.microsoft.com/office/drawing/2014/main" id="{C0966E5D-5012-734C-9050-682CDFB7688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Line 225">
                      <a:extLst>
                        <a:ext uri="{FF2B5EF4-FFF2-40B4-BE49-F238E27FC236}">
                          <a16:creationId xmlns:a16="http://schemas.microsoft.com/office/drawing/2014/main" id="{3519C251-3236-5E4E-A9A4-3AFD4D669A5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1" name="Line 226">
                      <a:extLst>
                        <a:ext uri="{FF2B5EF4-FFF2-40B4-BE49-F238E27FC236}">
                          <a16:creationId xmlns:a16="http://schemas.microsoft.com/office/drawing/2014/main" id="{D2D2C0A3-31AB-3142-BC9D-1B15D06E0B1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227">
                      <a:extLst>
                        <a:ext uri="{FF2B5EF4-FFF2-40B4-BE49-F238E27FC236}">
                          <a16:creationId xmlns:a16="http://schemas.microsoft.com/office/drawing/2014/main" id="{F546BAB2-E66E-D34F-B45C-B63C79F7042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228">
                      <a:extLst>
                        <a:ext uri="{FF2B5EF4-FFF2-40B4-BE49-F238E27FC236}">
                          <a16:creationId xmlns:a16="http://schemas.microsoft.com/office/drawing/2014/main" id="{C26693AC-2E69-5442-9B13-25EDD789675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229">
                      <a:extLst>
                        <a:ext uri="{FF2B5EF4-FFF2-40B4-BE49-F238E27FC236}">
                          <a16:creationId xmlns:a16="http://schemas.microsoft.com/office/drawing/2014/main" id="{4BBFF87E-C803-164A-A632-F66E034BAD2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230">
                      <a:extLst>
                        <a:ext uri="{FF2B5EF4-FFF2-40B4-BE49-F238E27FC236}">
                          <a16:creationId xmlns:a16="http://schemas.microsoft.com/office/drawing/2014/main" id="{02D50446-0E43-AD47-94E9-527868BE9EB9}"/>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231">
                      <a:extLst>
                        <a:ext uri="{FF2B5EF4-FFF2-40B4-BE49-F238E27FC236}">
                          <a16:creationId xmlns:a16="http://schemas.microsoft.com/office/drawing/2014/main" id="{39844209-AA79-924A-B713-C639CB638BC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Rectangle 232">
                      <a:extLst>
                        <a:ext uri="{FF2B5EF4-FFF2-40B4-BE49-F238E27FC236}">
                          <a16:creationId xmlns:a16="http://schemas.microsoft.com/office/drawing/2014/main" id="{1A1B43ED-869F-A547-AE69-A142EEBEDF1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10628" name="Rectangle 233">
                      <a:extLst>
                        <a:ext uri="{FF2B5EF4-FFF2-40B4-BE49-F238E27FC236}">
                          <a16:creationId xmlns:a16="http://schemas.microsoft.com/office/drawing/2014/main" id="{1E29534F-0E04-7D4A-A33E-2140EEA457D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6154" name="Rectangle 234">
                      <a:extLst>
                        <a:ext uri="{FF2B5EF4-FFF2-40B4-BE49-F238E27FC236}">
                          <a16:creationId xmlns:a16="http://schemas.microsoft.com/office/drawing/2014/main" id="{4F9D6F27-B3B5-444E-8038-FDB21E6CAFF2}"/>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10630" name="Rectangle 235">
                      <a:extLst>
                        <a:ext uri="{FF2B5EF4-FFF2-40B4-BE49-F238E27FC236}">
                          <a16:creationId xmlns:a16="http://schemas.microsoft.com/office/drawing/2014/main" id="{F0BFECA8-C2B5-FC48-957E-90B15F8A402E}"/>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10631" name="Group 236">
                      <a:extLst>
                        <a:ext uri="{FF2B5EF4-FFF2-40B4-BE49-F238E27FC236}">
                          <a16:creationId xmlns:a16="http://schemas.microsoft.com/office/drawing/2014/main" id="{562A9487-91CB-7340-8744-F77F4E5A4E7A}"/>
                        </a:ext>
                      </a:extLst>
                    </p:cNvPr>
                    <p:cNvGrpSpPr>
                      <a:grpSpLocks/>
                    </p:cNvGrpSpPr>
                    <p:nvPr/>
                  </p:nvGrpSpPr>
                  <p:grpSpPr bwMode="auto">
                    <a:xfrm>
                      <a:off x="5078" y="2601"/>
                      <a:ext cx="587" cy="238"/>
                      <a:chOff x="5078" y="2615"/>
                      <a:chExt cx="587" cy="238"/>
                    </a:xfrm>
                  </p:grpSpPr>
                  <p:sp>
                    <p:nvSpPr>
                      <p:cNvPr id="110632" name="Rectangle 237">
                        <a:extLst>
                          <a:ext uri="{FF2B5EF4-FFF2-40B4-BE49-F238E27FC236}">
                            <a16:creationId xmlns:a16="http://schemas.microsoft.com/office/drawing/2014/main" id="{2D60D452-7F50-4C42-961F-479333F293E6}"/>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10633" name="Rectangle 238">
                        <a:extLst>
                          <a:ext uri="{FF2B5EF4-FFF2-40B4-BE49-F238E27FC236}">
                            <a16:creationId xmlns:a16="http://schemas.microsoft.com/office/drawing/2014/main" id="{F6D69155-2EBC-FA45-B863-8F5A874EDF99}"/>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10634" name="Rectangle 239">
                        <a:extLst>
                          <a:ext uri="{FF2B5EF4-FFF2-40B4-BE49-F238E27FC236}">
                            <a16:creationId xmlns:a16="http://schemas.microsoft.com/office/drawing/2014/main" id="{7FA3DACD-55F2-A645-B3D3-9A8FA34544F1}"/>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6160" name="Rectangle 240">
                    <a:extLst>
                      <a:ext uri="{FF2B5EF4-FFF2-40B4-BE49-F238E27FC236}">
                        <a16:creationId xmlns:a16="http://schemas.microsoft.com/office/drawing/2014/main" id="{0FC22C94-CC9D-D24E-9AA0-314CC6CEAE86}"/>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10608" name="Rectangle 241">
                  <a:extLst>
                    <a:ext uri="{FF2B5EF4-FFF2-40B4-BE49-F238E27FC236}">
                      <a16:creationId xmlns:a16="http://schemas.microsoft.com/office/drawing/2014/main" id="{194E97C3-83AC-8E48-A301-0E643B32BE67}"/>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10605" name="Rectangle 242">
                <a:extLst>
                  <a:ext uri="{FF2B5EF4-FFF2-40B4-BE49-F238E27FC236}">
                    <a16:creationId xmlns:a16="http://schemas.microsoft.com/office/drawing/2014/main" id="{99777EE7-9E06-9143-8527-F7505DF9C1EC}"/>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10606" name="Rectangle 243">
                <a:extLst>
                  <a:ext uri="{FF2B5EF4-FFF2-40B4-BE49-F238E27FC236}">
                    <a16:creationId xmlns:a16="http://schemas.microsoft.com/office/drawing/2014/main" id="{41795961-BE8B-4840-A871-5B04AFCD437E}"/>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10602" name="Rectangle 244">
              <a:extLst>
                <a:ext uri="{FF2B5EF4-FFF2-40B4-BE49-F238E27FC236}">
                  <a16:creationId xmlns:a16="http://schemas.microsoft.com/office/drawing/2014/main" id="{F24DE58E-2BA6-1A4E-A293-1A5D9E79328E}"/>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10603" name="Rectangle 245">
              <a:extLst>
                <a:ext uri="{FF2B5EF4-FFF2-40B4-BE49-F238E27FC236}">
                  <a16:creationId xmlns:a16="http://schemas.microsoft.com/office/drawing/2014/main" id="{FC9DDD91-B481-7E41-8C05-4E093968BF64}"/>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spTree>
  </p:cSld>
  <p:clrMapOvr>
    <a:masterClrMapping/>
  </p:clrMapOvr>
  <p:transition>
    <p:wheel spokes="0"/>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Line 130">
            <a:extLst>
              <a:ext uri="{FF2B5EF4-FFF2-40B4-BE49-F238E27FC236}">
                <a16:creationId xmlns:a16="http://schemas.microsoft.com/office/drawing/2014/main" id="{2701A643-A089-EC46-A257-51AA828FE8FF}"/>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2" name="Rectangle 131">
            <a:extLst>
              <a:ext uri="{FF2B5EF4-FFF2-40B4-BE49-F238E27FC236}">
                <a16:creationId xmlns:a16="http://schemas.microsoft.com/office/drawing/2014/main" id="{8D58153C-9B10-6C4F-9485-4DFD480DA6B6}"/>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112643" name="Rectangle 133">
            <a:extLst>
              <a:ext uri="{FF2B5EF4-FFF2-40B4-BE49-F238E27FC236}">
                <a16:creationId xmlns:a16="http://schemas.microsoft.com/office/drawing/2014/main" id="{84528C33-3A42-AF4E-9EB0-C7F6D7D035E9}"/>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11" name="Rectangle 139">
            <a:extLst>
              <a:ext uri="{FF2B5EF4-FFF2-40B4-BE49-F238E27FC236}">
                <a16:creationId xmlns:a16="http://schemas.microsoft.com/office/drawing/2014/main" id="{CFBC0A1C-2FB5-EB49-AFDA-1E759960F6A0}"/>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6412" name="Rectangle 140">
            <a:extLst>
              <a:ext uri="{FF2B5EF4-FFF2-40B4-BE49-F238E27FC236}">
                <a16:creationId xmlns:a16="http://schemas.microsoft.com/office/drawing/2014/main" id="{0CB13654-B84B-6E4C-990A-18046D02B13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6413" name="Rectangle 141">
            <a:extLst>
              <a:ext uri="{FF2B5EF4-FFF2-40B4-BE49-F238E27FC236}">
                <a16:creationId xmlns:a16="http://schemas.microsoft.com/office/drawing/2014/main" id="{A384A22D-1699-7748-839B-640EBF20B753}"/>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6414" name="Line 142">
            <a:extLst>
              <a:ext uri="{FF2B5EF4-FFF2-40B4-BE49-F238E27FC236}">
                <a16:creationId xmlns:a16="http://schemas.microsoft.com/office/drawing/2014/main" id="{1DD0C0F7-82FA-6641-8C37-030E0B126114}"/>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6415" name="Rectangle 143">
            <a:extLst>
              <a:ext uri="{FF2B5EF4-FFF2-40B4-BE49-F238E27FC236}">
                <a16:creationId xmlns:a16="http://schemas.microsoft.com/office/drawing/2014/main" id="{DBCA4F65-8299-8C4F-8EC6-568281EF1E75}"/>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6416" name="Line 144">
            <a:extLst>
              <a:ext uri="{FF2B5EF4-FFF2-40B4-BE49-F238E27FC236}">
                <a16:creationId xmlns:a16="http://schemas.microsoft.com/office/drawing/2014/main" id="{90CC8142-DDEA-AD46-9149-4A6A4F6AB201}"/>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2650" name="Text Box 197">
            <a:extLst>
              <a:ext uri="{FF2B5EF4-FFF2-40B4-BE49-F238E27FC236}">
                <a16:creationId xmlns:a16="http://schemas.microsoft.com/office/drawing/2014/main" id="{B68BD364-792C-2F44-919E-71DF2BA2CE7D}"/>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66470" name="Text Box 198">
            <a:extLst>
              <a:ext uri="{FF2B5EF4-FFF2-40B4-BE49-F238E27FC236}">
                <a16:creationId xmlns:a16="http://schemas.microsoft.com/office/drawing/2014/main" id="{8C7A1A4A-49DE-614E-89CA-32669CD4F051}"/>
              </a:ext>
            </a:extLst>
          </p:cNvPr>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Kejadian - Nehemia</a:t>
            </a:r>
          </a:p>
        </p:txBody>
      </p:sp>
      <p:sp>
        <p:nvSpPr>
          <p:cNvPr id="112652" name="Text Box 200">
            <a:extLst>
              <a:ext uri="{FF2B5EF4-FFF2-40B4-BE49-F238E27FC236}">
                <a16:creationId xmlns:a16="http://schemas.microsoft.com/office/drawing/2014/main" id="{E447B88B-CC8D-744E-AAF9-8C924BC8C8C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66507" name="Rectangle 235">
            <a:extLst>
              <a:ext uri="{FF2B5EF4-FFF2-40B4-BE49-F238E27FC236}">
                <a16:creationId xmlns:a16="http://schemas.microsoft.com/office/drawing/2014/main" id="{2104B5B1-643A-9F40-8D5C-46C8BDD5CF12}"/>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53</a:t>
            </a:r>
          </a:p>
        </p:txBody>
      </p:sp>
      <p:pic>
        <p:nvPicPr>
          <p:cNvPr id="112654" name="Picture 129">
            <a:extLst>
              <a:ext uri="{FF2B5EF4-FFF2-40B4-BE49-F238E27FC236}">
                <a16:creationId xmlns:a16="http://schemas.microsoft.com/office/drawing/2014/main" id="{A98D07B9-9F37-3A41-814C-D38811E3CEA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55" name="Rectangle 132">
            <a:extLst>
              <a:ext uri="{FF2B5EF4-FFF2-40B4-BE49-F238E27FC236}">
                <a16:creationId xmlns:a16="http://schemas.microsoft.com/office/drawing/2014/main" id="{2D2C82A6-688C-7D42-A50C-29D9328D0C47}"/>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56" name="Rectangle 149">
            <a:extLst>
              <a:ext uri="{FF2B5EF4-FFF2-40B4-BE49-F238E27FC236}">
                <a16:creationId xmlns:a16="http://schemas.microsoft.com/office/drawing/2014/main" id="{08050BA4-CE35-A849-BCA7-729A9FB02797}"/>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22" name="Text Box 150">
            <a:extLst>
              <a:ext uri="{FF2B5EF4-FFF2-40B4-BE49-F238E27FC236}">
                <a16:creationId xmlns:a16="http://schemas.microsoft.com/office/drawing/2014/main" id="{02C72978-30A2-D941-8AE0-7F1B6EFBE3D7}"/>
              </a:ext>
            </a:extLst>
          </p:cNvPr>
          <p:cNvSpPr txBox="1">
            <a:spLocks noChangeArrowheads="1"/>
          </p:cNvSpPr>
          <p:nvPr/>
        </p:nvSpPr>
        <p:spPr bwMode="auto">
          <a:xfrm rot="-5388536">
            <a:off x="2784475" y="3870325"/>
            <a:ext cx="196691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112658" name="Rectangle 151">
            <a:extLst>
              <a:ext uri="{FF2B5EF4-FFF2-40B4-BE49-F238E27FC236}">
                <a16:creationId xmlns:a16="http://schemas.microsoft.com/office/drawing/2014/main" id="{629F7765-3FDD-8C4E-AF0F-02F963A73ABB}"/>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59" name="Rectangle 152">
            <a:extLst>
              <a:ext uri="{FF2B5EF4-FFF2-40B4-BE49-F238E27FC236}">
                <a16:creationId xmlns:a16="http://schemas.microsoft.com/office/drawing/2014/main" id="{5E6994B7-ABBF-B147-A06A-A7E2CA782789}"/>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60" name="Rectangle 153">
            <a:extLst>
              <a:ext uri="{FF2B5EF4-FFF2-40B4-BE49-F238E27FC236}">
                <a16:creationId xmlns:a16="http://schemas.microsoft.com/office/drawing/2014/main" id="{C246954C-F23B-9547-BB4E-35F49A0777A9}"/>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61" name="Rectangle 154">
            <a:extLst>
              <a:ext uri="{FF2B5EF4-FFF2-40B4-BE49-F238E27FC236}">
                <a16:creationId xmlns:a16="http://schemas.microsoft.com/office/drawing/2014/main" id="{42E2FB64-E54E-8048-840C-E6489AD8FC10}"/>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27" name="Text Box 155">
            <a:extLst>
              <a:ext uri="{FF2B5EF4-FFF2-40B4-BE49-F238E27FC236}">
                <a16:creationId xmlns:a16="http://schemas.microsoft.com/office/drawing/2014/main" id="{BEE83300-919A-BE4F-8397-FB06B7BEC00F}"/>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grpSp>
        <p:nvGrpSpPr>
          <p:cNvPr id="112663" name="Group 289">
            <a:extLst>
              <a:ext uri="{FF2B5EF4-FFF2-40B4-BE49-F238E27FC236}">
                <a16:creationId xmlns:a16="http://schemas.microsoft.com/office/drawing/2014/main" id="{7E1124EE-699F-E54A-A8AB-6EE7D5151AE2}"/>
              </a:ext>
            </a:extLst>
          </p:cNvPr>
          <p:cNvGrpSpPr>
            <a:grpSpLocks/>
          </p:cNvGrpSpPr>
          <p:nvPr/>
        </p:nvGrpSpPr>
        <p:grpSpPr bwMode="auto">
          <a:xfrm>
            <a:off x="7951788" y="3436938"/>
            <a:ext cx="1168400" cy="1843087"/>
            <a:chOff x="5009" y="2165"/>
            <a:chExt cx="736" cy="1161"/>
          </a:xfrm>
        </p:grpSpPr>
        <p:grpSp>
          <p:nvGrpSpPr>
            <p:cNvPr id="112875" name="Group 290">
              <a:extLst>
                <a:ext uri="{FF2B5EF4-FFF2-40B4-BE49-F238E27FC236}">
                  <a16:creationId xmlns:a16="http://schemas.microsoft.com/office/drawing/2014/main" id="{E83BD85D-A541-9343-80FD-AE82FDD26AFB}"/>
                </a:ext>
              </a:extLst>
            </p:cNvPr>
            <p:cNvGrpSpPr>
              <a:grpSpLocks/>
            </p:cNvGrpSpPr>
            <p:nvPr/>
          </p:nvGrpSpPr>
          <p:grpSpPr bwMode="auto">
            <a:xfrm>
              <a:off x="5009" y="2165"/>
              <a:ext cx="736" cy="1161"/>
              <a:chOff x="5009" y="2165"/>
              <a:chExt cx="736" cy="1161"/>
            </a:xfrm>
          </p:grpSpPr>
          <p:grpSp>
            <p:nvGrpSpPr>
              <p:cNvPr id="112878" name="Group 291">
                <a:extLst>
                  <a:ext uri="{FF2B5EF4-FFF2-40B4-BE49-F238E27FC236}">
                    <a16:creationId xmlns:a16="http://schemas.microsoft.com/office/drawing/2014/main" id="{02AA72F2-BEFF-BE4A-85C8-BFF951F1772B}"/>
                  </a:ext>
                </a:extLst>
              </p:cNvPr>
              <p:cNvGrpSpPr>
                <a:grpSpLocks/>
              </p:cNvGrpSpPr>
              <p:nvPr/>
            </p:nvGrpSpPr>
            <p:grpSpPr bwMode="auto">
              <a:xfrm>
                <a:off x="5009" y="2165"/>
                <a:ext cx="736" cy="1161"/>
                <a:chOff x="5009" y="2165"/>
                <a:chExt cx="736" cy="1161"/>
              </a:xfrm>
            </p:grpSpPr>
            <p:grpSp>
              <p:nvGrpSpPr>
                <p:cNvPr id="112881" name="Group 292">
                  <a:extLst>
                    <a:ext uri="{FF2B5EF4-FFF2-40B4-BE49-F238E27FC236}">
                      <a16:creationId xmlns:a16="http://schemas.microsoft.com/office/drawing/2014/main" id="{A0B4A730-8403-CD47-9E4A-1D837DB850CA}"/>
                    </a:ext>
                  </a:extLst>
                </p:cNvPr>
                <p:cNvGrpSpPr>
                  <a:grpSpLocks/>
                </p:cNvGrpSpPr>
                <p:nvPr/>
              </p:nvGrpSpPr>
              <p:grpSpPr bwMode="auto">
                <a:xfrm>
                  <a:off x="5009" y="2165"/>
                  <a:ext cx="736" cy="1161"/>
                  <a:chOff x="5009" y="2165"/>
                  <a:chExt cx="736" cy="1161"/>
                </a:xfrm>
              </p:grpSpPr>
              <p:grpSp>
                <p:nvGrpSpPr>
                  <p:cNvPr id="112883" name="Group 293">
                    <a:extLst>
                      <a:ext uri="{FF2B5EF4-FFF2-40B4-BE49-F238E27FC236}">
                        <a16:creationId xmlns:a16="http://schemas.microsoft.com/office/drawing/2014/main" id="{41075F06-4772-DE4A-9116-AEA64E1F4EC9}"/>
                      </a:ext>
                    </a:extLst>
                  </p:cNvPr>
                  <p:cNvGrpSpPr>
                    <a:grpSpLocks/>
                  </p:cNvGrpSpPr>
                  <p:nvPr/>
                </p:nvGrpSpPr>
                <p:grpSpPr bwMode="auto">
                  <a:xfrm>
                    <a:off x="5009" y="2165"/>
                    <a:ext cx="736" cy="1161"/>
                    <a:chOff x="5009" y="2165"/>
                    <a:chExt cx="736" cy="1161"/>
                  </a:xfrm>
                </p:grpSpPr>
                <p:sp>
                  <p:nvSpPr>
                    <p:cNvPr id="112885" name="Freeform 294">
                      <a:extLst>
                        <a:ext uri="{FF2B5EF4-FFF2-40B4-BE49-F238E27FC236}">
                          <a16:creationId xmlns:a16="http://schemas.microsoft.com/office/drawing/2014/main" id="{DCB2C44D-05AE-994F-8928-973F5935BAE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86" name="AutoShape 295">
                      <a:extLst>
                        <a:ext uri="{FF2B5EF4-FFF2-40B4-BE49-F238E27FC236}">
                          <a16:creationId xmlns:a16="http://schemas.microsoft.com/office/drawing/2014/main" id="{C147AEFF-ABC4-CF42-A208-D507C7CEA77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87" name="Rectangle 296">
                      <a:extLst>
                        <a:ext uri="{FF2B5EF4-FFF2-40B4-BE49-F238E27FC236}">
                          <a16:creationId xmlns:a16="http://schemas.microsoft.com/office/drawing/2014/main" id="{A878C711-320B-5441-B2D9-FAA6809FD71B}"/>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88" name="Line 297">
                      <a:extLst>
                        <a:ext uri="{FF2B5EF4-FFF2-40B4-BE49-F238E27FC236}">
                          <a16:creationId xmlns:a16="http://schemas.microsoft.com/office/drawing/2014/main" id="{892B4177-63BC-DD44-9D63-8E586217A0F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9" name="Rectangle 298">
                      <a:extLst>
                        <a:ext uri="{FF2B5EF4-FFF2-40B4-BE49-F238E27FC236}">
                          <a16:creationId xmlns:a16="http://schemas.microsoft.com/office/drawing/2014/main" id="{FD529C47-E9C0-B740-ADB3-50E02B7904D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90" name="Rectangle 299">
                      <a:extLst>
                        <a:ext uri="{FF2B5EF4-FFF2-40B4-BE49-F238E27FC236}">
                          <a16:creationId xmlns:a16="http://schemas.microsoft.com/office/drawing/2014/main" id="{91D17460-FD6E-9A47-AC84-79138D1707A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91" name="Line 300">
                      <a:extLst>
                        <a:ext uri="{FF2B5EF4-FFF2-40B4-BE49-F238E27FC236}">
                          <a16:creationId xmlns:a16="http://schemas.microsoft.com/office/drawing/2014/main" id="{0F95AAFD-0A80-D04E-97C6-69C780CE7F76}"/>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2" name="Line 301">
                      <a:extLst>
                        <a:ext uri="{FF2B5EF4-FFF2-40B4-BE49-F238E27FC236}">
                          <a16:creationId xmlns:a16="http://schemas.microsoft.com/office/drawing/2014/main" id="{733BACC3-21D4-044B-9CDD-50C0C08D028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3" name="Line 302">
                      <a:extLst>
                        <a:ext uri="{FF2B5EF4-FFF2-40B4-BE49-F238E27FC236}">
                          <a16:creationId xmlns:a16="http://schemas.microsoft.com/office/drawing/2014/main" id="{30DE6A1A-A329-8A47-BE3B-62C4F6AE28E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4" name="Line 303">
                      <a:extLst>
                        <a:ext uri="{FF2B5EF4-FFF2-40B4-BE49-F238E27FC236}">
                          <a16:creationId xmlns:a16="http://schemas.microsoft.com/office/drawing/2014/main" id="{13684DEC-0318-6B43-9391-701AA34BE5EA}"/>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5" name="Line 304">
                      <a:extLst>
                        <a:ext uri="{FF2B5EF4-FFF2-40B4-BE49-F238E27FC236}">
                          <a16:creationId xmlns:a16="http://schemas.microsoft.com/office/drawing/2014/main" id="{31B9E232-79F9-2D49-A50E-4D525219D046}"/>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6" name="Line 305">
                      <a:extLst>
                        <a:ext uri="{FF2B5EF4-FFF2-40B4-BE49-F238E27FC236}">
                          <a16:creationId xmlns:a16="http://schemas.microsoft.com/office/drawing/2014/main" id="{6388BCF0-FBCE-9143-B4D5-F056CDE2D18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7" name="Line 306">
                      <a:extLst>
                        <a:ext uri="{FF2B5EF4-FFF2-40B4-BE49-F238E27FC236}">
                          <a16:creationId xmlns:a16="http://schemas.microsoft.com/office/drawing/2014/main" id="{79458C54-1F91-3A4D-A5B8-DE2297F79527}"/>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8" name="Line 307">
                      <a:extLst>
                        <a:ext uri="{FF2B5EF4-FFF2-40B4-BE49-F238E27FC236}">
                          <a16:creationId xmlns:a16="http://schemas.microsoft.com/office/drawing/2014/main" id="{66EF0E7A-5AEB-DD47-8263-DA0598D3685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9" name="Line 308">
                      <a:extLst>
                        <a:ext uri="{FF2B5EF4-FFF2-40B4-BE49-F238E27FC236}">
                          <a16:creationId xmlns:a16="http://schemas.microsoft.com/office/drawing/2014/main" id="{1D6433E9-0C92-944C-9BD8-E5F5CA16C86D}"/>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0" name="Line 309">
                      <a:extLst>
                        <a:ext uri="{FF2B5EF4-FFF2-40B4-BE49-F238E27FC236}">
                          <a16:creationId xmlns:a16="http://schemas.microsoft.com/office/drawing/2014/main" id="{765F2028-55B6-CA42-BCAE-83CB444CA36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1" name="Rectangle 310">
                      <a:extLst>
                        <a:ext uri="{FF2B5EF4-FFF2-40B4-BE49-F238E27FC236}">
                          <a16:creationId xmlns:a16="http://schemas.microsoft.com/office/drawing/2014/main" id="{8417BD8C-8A73-6044-BEF0-85AD81740AE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12902" name="Rectangle 311">
                      <a:extLst>
                        <a:ext uri="{FF2B5EF4-FFF2-40B4-BE49-F238E27FC236}">
                          <a16:creationId xmlns:a16="http://schemas.microsoft.com/office/drawing/2014/main" id="{1CADF860-24B9-BB47-94C6-40053296679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66584" name="Rectangle 312">
                      <a:extLst>
                        <a:ext uri="{FF2B5EF4-FFF2-40B4-BE49-F238E27FC236}">
                          <a16:creationId xmlns:a16="http://schemas.microsoft.com/office/drawing/2014/main" id="{3C0D4815-70C4-4741-BF54-98BB858A2F55}"/>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12904" name="Rectangle 313">
                      <a:extLst>
                        <a:ext uri="{FF2B5EF4-FFF2-40B4-BE49-F238E27FC236}">
                          <a16:creationId xmlns:a16="http://schemas.microsoft.com/office/drawing/2014/main" id="{05F47AF8-E209-6740-9677-D40A4A0457BE}"/>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12905" name="Group 314">
                      <a:extLst>
                        <a:ext uri="{FF2B5EF4-FFF2-40B4-BE49-F238E27FC236}">
                          <a16:creationId xmlns:a16="http://schemas.microsoft.com/office/drawing/2014/main" id="{AC0AD69B-9235-D446-9CB7-AAB5072BE73F}"/>
                        </a:ext>
                      </a:extLst>
                    </p:cNvPr>
                    <p:cNvGrpSpPr>
                      <a:grpSpLocks/>
                    </p:cNvGrpSpPr>
                    <p:nvPr/>
                  </p:nvGrpSpPr>
                  <p:grpSpPr bwMode="auto">
                    <a:xfrm>
                      <a:off x="5078" y="2601"/>
                      <a:ext cx="587" cy="238"/>
                      <a:chOff x="5078" y="2615"/>
                      <a:chExt cx="587" cy="238"/>
                    </a:xfrm>
                  </p:grpSpPr>
                  <p:sp>
                    <p:nvSpPr>
                      <p:cNvPr id="112906" name="Rectangle 315">
                        <a:extLst>
                          <a:ext uri="{FF2B5EF4-FFF2-40B4-BE49-F238E27FC236}">
                            <a16:creationId xmlns:a16="http://schemas.microsoft.com/office/drawing/2014/main" id="{2388E77A-236E-2A4D-A8D9-D2F624AC8D4A}"/>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12907" name="Rectangle 316">
                        <a:extLst>
                          <a:ext uri="{FF2B5EF4-FFF2-40B4-BE49-F238E27FC236}">
                            <a16:creationId xmlns:a16="http://schemas.microsoft.com/office/drawing/2014/main" id="{D6C4C49A-DF95-E34C-8440-C87976D92EE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12908" name="Rectangle 317">
                        <a:extLst>
                          <a:ext uri="{FF2B5EF4-FFF2-40B4-BE49-F238E27FC236}">
                            <a16:creationId xmlns:a16="http://schemas.microsoft.com/office/drawing/2014/main" id="{8AF4A2A9-DB8A-6C45-803D-E552FE9BB4C4}"/>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566590" name="Rectangle 318">
                    <a:extLst>
                      <a:ext uri="{FF2B5EF4-FFF2-40B4-BE49-F238E27FC236}">
                        <a16:creationId xmlns:a16="http://schemas.microsoft.com/office/drawing/2014/main" id="{C0167C25-0B87-9746-9DA2-93C31C758970}"/>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12882" name="Rectangle 319">
                  <a:extLst>
                    <a:ext uri="{FF2B5EF4-FFF2-40B4-BE49-F238E27FC236}">
                      <a16:creationId xmlns:a16="http://schemas.microsoft.com/office/drawing/2014/main" id="{21475519-D0AD-FA41-A684-01B10F2D9182}"/>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12879" name="Rectangle 320">
                <a:extLst>
                  <a:ext uri="{FF2B5EF4-FFF2-40B4-BE49-F238E27FC236}">
                    <a16:creationId xmlns:a16="http://schemas.microsoft.com/office/drawing/2014/main" id="{16B4665C-13B1-854C-9CDF-05865AD9F006}"/>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12880" name="Rectangle 321">
                <a:extLst>
                  <a:ext uri="{FF2B5EF4-FFF2-40B4-BE49-F238E27FC236}">
                    <a16:creationId xmlns:a16="http://schemas.microsoft.com/office/drawing/2014/main" id="{CDE27BE1-2E1D-064C-A44D-44285424E682}"/>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12876" name="Rectangle 322">
              <a:extLst>
                <a:ext uri="{FF2B5EF4-FFF2-40B4-BE49-F238E27FC236}">
                  <a16:creationId xmlns:a16="http://schemas.microsoft.com/office/drawing/2014/main" id="{8C1F9187-DA73-0E4E-95C2-32C3E7BA2689}"/>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12877" name="Rectangle 323">
              <a:extLst>
                <a:ext uri="{FF2B5EF4-FFF2-40B4-BE49-F238E27FC236}">
                  <a16:creationId xmlns:a16="http://schemas.microsoft.com/office/drawing/2014/main" id="{B1F5BE93-B4F9-694C-9E9F-4792FE825DFA}"/>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sp>
        <p:nvSpPr>
          <p:cNvPr id="566468" name="Rectangle 196">
            <a:extLst>
              <a:ext uri="{FF2B5EF4-FFF2-40B4-BE49-F238E27FC236}">
                <a16:creationId xmlns:a16="http://schemas.microsoft.com/office/drawing/2014/main" id="{72BB0255-86C9-0245-9CAD-118B0E8C4A54}"/>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grpSp>
        <p:nvGrpSpPr>
          <p:cNvPr id="112665" name="Group 326">
            <a:extLst>
              <a:ext uri="{FF2B5EF4-FFF2-40B4-BE49-F238E27FC236}">
                <a16:creationId xmlns:a16="http://schemas.microsoft.com/office/drawing/2014/main" id="{2F7F5AA2-25CC-BD48-B92D-DFFC602FA459}"/>
              </a:ext>
            </a:extLst>
          </p:cNvPr>
          <p:cNvGrpSpPr>
            <a:grpSpLocks/>
          </p:cNvGrpSpPr>
          <p:nvPr/>
        </p:nvGrpSpPr>
        <p:grpSpPr bwMode="auto">
          <a:xfrm>
            <a:off x="4097338" y="295275"/>
            <a:ext cx="4037012" cy="6051550"/>
            <a:chOff x="2581" y="186"/>
            <a:chExt cx="2543" cy="3812"/>
          </a:xfrm>
        </p:grpSpPr>
        <p:sp>
          <p:nvSpPr>
            <p:cNvPr id="112667" name="Rectangle 134">
              <a:extLst>
                <a:ext uri="{FF2B5EF4-FFF2-40B4-BE49-F238E27FC236}">
                  <a16:creationId xmlns:a16="http://schemas.microsoft.com/office/drawing/2014/main" id="{1801398B-45C9-594F-AC2A-AFA51A39954B}"/>
                </a:ext>
              </a:extLst>
            </p:cNvPr>
            <p:cNvSpPr>
              <a:spLocks noChangeArrowheads="1"/>
            </p:cNvSpPr>
            <p:nvPr/>
          </p:nvSpPr>
          <p:spPr bwMode="auto">
            <a:xfrm>
              <a:off x="2825" y="186"/>
              <a:ext cx="1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68" name="Rectangle 4">
              <a:extLst>
                <a:ext uri="{FF2B5EF4-FFF2-40B4-BE49-F238E27FC236}">
                  <a16:creationId xmlns:a16="http://schemas.microsoft.com/office/drawing/2014/main" id="{D1C4A2B2-492D-1247-9FC9-A124CA0EF623}"/>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277" name="Rectangle 5">
              <a:extLst>
                <a:ext uri="{FF2B5EF4-FFF2-40B4-BE49-F238E27FC236}">
                  <a16:creationId xmlns:a16="http://schemas.microsoft.com/office/drawing/2014/main" id="{C3E816A6-7BBC-E74B-8131-077CD18634DE}"/>
                </a:ext>
              </a:extLst>
            </p:cNvPr>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B.C.)</a:t>
              </a:r>
            </a:p>
          </p:txBody>
        </p:sp>
        <p:sp>
          <p:nvSpPr>
            <p:cNvPr id="112670" name="Rectangle 6">
              <a:extLst>
                <a:ext uri="{FF2B5EF4-FFF2-40B4-BE49-F238E27FC236}">
                  <a16:creationId xmlns:a16="http://schemas.microsoft.com/office/drawing/2014/main" id="{24678375-6BCA-A245-A2D3-4FB804CDACCD}"/>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1" name="Freeform 7">
              <a:extLst>
                <a:ext uri="{FF2B5EF4-FFF2-40B4-BE49-F238E27FC236}">
                  <a16:creationId xmlns:a16="http://schemas.microsoft.com/office/drawing/2014/main" id="{C647950E-A9CC-C34A-BF59-148E8C9175AA}"/>
                </a:ext>
              </a:extLst>
            </p:cNvPr>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2" name="AutoShape 8">
              <a:extLst>
                <a:ext uri="{FF2B5EF4-FFF2-40B4-BE49-F238E27FC236}">
                  <a16:creationId xmlns:a16="http://schemas.microsoft.com/office/drawing/2014/main" id="{274BD3E5-CB39-8941-8631-92D809172438}"/>
                </a:ext>
              </a:extLst>
            </p:cNvPr>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3" name="Rectangle 9">
              <a:extLst>
                <a:ext uri="{FF2B5EF4-FFF2-40B4-BE49-F238E27FC236}">
                  <a16:creationId xmlns:a16="http://schemas.microsoft.com/office/drawing/2014/main" id="{70FDAD40-E59D-0349-A972-0C87B01A52EC}"/>
                </a:ext>
              </a:extLst>
            </p:cNvPr>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4" name="Freeform 10">
              <a:extLst>
                <a:ext uri="{FF2B5EF4-FFF2-40B4-BE49-F238E27FC236}">
                  <a16:creationId xmlns:a16="http://schemas.microsoft.com/office/drawing/2014/main" id="{EC934046-2AF1-7D4A-919E-36D82739210D}"/>
                </a:ext>
              </a:extLst>
            </p:cNvPr>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5" name="Rectangle 11">
              <a:extLst>
                <a:ext uri="{FF2B5EF4-FFF2-40B4-BE49-F238E27FC236}">
                  <a16:creationId xmlns:a16="http://schemas.microsoft.com/office/drawing/2014/main" id="{D060656F-D0CA-9D4E-AACC-7F6F485DF24D}"/>
                </a:ext>
              </a:extLst>
            </p:cNvPr>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6" name="Freeform 12">
              <a:extLst>
                <a:ext uri="{FF2B5EF4-FFF2-40B4-BE49-F238E27FC236}">
                  <a16:creationId xmlns:a16="http://schemas.microsoft.com/office/drawing/2014/main" id="{FA9213AC-B156-124D-AFE5-1FE91B30173C}"/>
                </a:ext>
              </a:extLst>
            </p:cNvPr>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7" name="AutoShape 13">
              <a:extLst>
                <a:ext uri="{FF2B5EF4-FFF2-40B4-BE49-F238E27FC236}">
                  <a16:creationId xmlns:a16="http://schemas.microsoft.com/office/drawing/2014/main" id="{B7D33B1E-2158-D947-8CA9-B114607CED8C}"/>
                </a:ext>
              </a:extLst>
            </p:cNvPr>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8" name="Rectangle 14">
              <a:extLst>
                <a:ext uri="{FF2B5EF4-FFF2-40B4-BE49-F238E27FC236}">
                  <a16:creationId xmlns:a16="http://schemas.microsoft.com/office/drawing/2014/main" id="{11ED6FBB-2B01-084A-94AF-C09BC4F00879}"/>
                </a:ext>
              </a:extLst>
            </p:cNvPr>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9" name="Rectangle 15">
              <a:extLst>
                <a:ext uri="{FF2B5EF4-FFF2-40B4-BE49-F238E27FC236}">
                  <a16:creationId xmlns:a16="http://schemas.microsoft.com/office/drawing/2014/main" id="{9EDBB4A5-3C4E-7349-BE93-A968A4516DFF}"/>
                </a:ext>
              </a:extLst>
            </p:cNvPr>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0" name="AutoShape 16">
              <a:extLst>
                <a:ext uri="{FF2B5EF4-FFF2-40B4-BE49-F238E27FC236}">
                  <a16:creationId xmlns:a16="http://schemas.microsoft.com/office/drawing/2014/main" id="{B4291C1E-93CA-8A4D-946B-BE84F74FE74D}"/>
                </a:ext>
              </a:extLst>
            </p:cNvPr>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1" name="Rectangle 17">
              <a:extLst>
                <a:ext uri="{FF2B5EF4-FFF2-40B4-BE49-F238E27FC236}">
                  <a16:creationId xmlns:a16="http://schemas.microsoft.com/office/drawing/2014/main" id="{E794158A-0F2E-D946-8815-49E635F3545A}"/>
                </a:ext>
              </a:extLst>
            </p:cNvPr>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2" name="AutoShape 18">
              <a:extLst>
                <a:ext uri="{FF2B5EF4-FFF2-40B4-BE49-F238E27FC236}">
                  <a16:creationId xmlns:a16="http://schemas.microsoft.com/office/drawing/2014/main" id="{4BBEFCE1-E7FE-F64D-85B1-7C94B5D38B5A}"/>
                </a:ext>
              </a:extLst>
            </p:cNvPr>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3" name="AutoShape 19">
              <a:extLst>
                <a:ext uri="{FF2B5EF4-FFF2-40B4-BE49-F238E27FC236}">
                  <a16:creationId xmlns:a16="http://schemas.microsoft.com/office/drawing/2014/main" id="{AF17965C-38C1-1C45-BF1D-87EC8BD11CA3}"/>
                </a:ext>
              </a:extLst>
            </p:cNvPr>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4" name="AutoShape 20">
              <a:extLst>
                <a:ext uri="{FF2B5EF4-FFF2-40B4-BE49-F238E27FC236}">
                  <a16:creationId xmlns:a16="http://schemas.microsoft.com/office/drawing/2014/main" id="{CED85C6A-388D-C146-9F7D-AEBF45F1EB68}"/>
                </a:ext>
              </a:extLst>
            </p:cNvPr>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5" name="Rectangle 21">
              <a:extLst>
                <a:ext uri="{FF2B5EF4-FFF2-40B4-BE49-F238E27FC236}">
                  <a16:creationId xmlns:a16="http://schemas.microsoft.com/office/drawing/2014/main" id="{6ECC6CEC-E079-7044-A3DD-75E2FD13A66D}"/>
                </a:ext>
              </a:extLst>
            </p:cNvPr>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6" name="Rectangle 22">
              <a:extLst>
                <a:ext uri="{FF2B5EF4-FFF2-40B4-BE49-F238E27FC236}">
                  <a16:creationId xmlns:a16="http://schemas.microsoft.com/office/drawing/2014/main" id="{C60AF0D1-800A-AE4D-A299-8F13BB740BA6}"/>
                </a:ext>
              </a:extLst>
            </p:cNvPr>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112687" name="AutoShape 23">
              <a:extLst>
                <a:ext uri="{FF2B5EF4-FFF2-40B4-BE49-F238E27FC236}">
                  <a16:creationId xmlns:a16="http://schemas.microsoft.com/office/drawing/2014/main" id="{EE1EA2C6-9F0E-B048-96B3-CF6DDEFDE2B9}"/>
                </a:ext>
              </a:extLst>
            </p:cNvPr>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8" name="Rectangle 24">
              <a:extLst>
                <a:ext uri="{FF2B5EF4-FFF2-40B4-BE49-F238E27FC236}">
                  <a16:creationId xmlns:a16="http://schemas.microsoft.com/office/drawing/2014/main" id="{C3A97AEF-4AD4-6147-8824-BC5D7FC7F7E6}"/>
                </a:ext>
              </a:extLst>
            </p:cNvPr>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9" name="AutoShape 25">
              <a:extLst>
                <a:ext uri="{FF2B5EF4-FFF2-40B4-BE49-F238E27FC236}">
                  <a16:creationId xmlns:a16="http://schemas.microsoft.com/office/drawing/2014/main" id="{59B3BFC1-9B4D-8549-B2E3-75D9360E4919}"/>
                </a:ext>
              </a:extLst>
            </p:cNvPr>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0" name="Freeform 26">
              <a:extLst>
                <a:ext uri="{FF2B5EF4-FFF2-40B4-BE49-F238E27FC236}">
                  <a16:creationId xmlns:a16="http://schemas.microsoft.com/office/drawing/2014/main" id="{F8418F4F-391F-D546-BD10-7CC47393C183}"/>
                </a:ext>
              </a:extLst>
            </p:cNvPr>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91" name="Rectangle 27">
              <a:extLst>
                <a:ext uri="{FF2B5EF4-FFF2-40B4-BE49-F238E27FC236}">
                  <a16:creationId xmlns:a16="http://schemas.microsoft.com/office/drawing/2014/main" id="{BBD85F8C-79A3-864C-B6C0-533DCAFB129F}"/>
                </a:ext>
              </a:extLst>
            </p:cNvPr>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2" name="Freeform 28">
              <a:extLst>
                <a:ext uri="{FF2B5EF4-FFF2-40B4-BE49-F238E27FC236}">
                  <a16:creationId xmlns:a16="http://schemas.microsoft.com/office/drawing/2014/main" id="{48C3681A-6965-4644-A8FA-A1EC40C09448}"/>
                </a:ext>
              </a:extLst>
            </p:cNvPr>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93" name="AutoShape 29">
              <a:extLst>
                <a:ext uri="{FF2B5EF4-FFF2-40B4-BE49-F238E27FC236}">
                  <a16:creationId xmlns:a16="http://schemas.microsoft.com/office/drawing/2014/main" id="{D8096BD6-CE81-3847-865D-4174DA5FF06B}"/>
                </a:ext>
              </a:extLst>
            </p:cNvPr>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4" name="Rectangle 30">
              <a:extLst>
                <a:ext uri="{FF2B5EF4-FFF2-40B4-BE49-F238E27FC236}">
                  <a16:creationId xmlns:a16="http://schemas.microsoft.com/office/drawing/2014/main" id="{6553333E-734B-8B49-AF78-5650FB5E2D75}"/>
                </a:ext>
              </a:extLst>
            </p:cNvPr>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5" name="Rectangle 31">
              <a:extLst>
                <a:ext uri="{FF2B5EF4-FFF2-40B4-BE49-F238E27FC236}">
                  <a16:creationId xmlns:a16="http://schemas.microsoft.com/office/drawing/2014/main" id="{6CC26CAC-3C61-3E4E-A81E-DF3DA2D7930D}"/>
                </a:ext>
              </a:extLst>
            </p:cNvPr>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6" name="AutoShape 32">
              <a:extLst>
                <a:ext uri="{FF2B5EF4-FFF2-40B4-BE49-F238E27FC236}">
                  <a16:creationId xmlns:a16="http://schemas.microsoft.com/office/drawing/2014/main" id="{5017B7CD-66E2-A943-8608-0904A531AC2D}"/>
                </a:ext>
              </a:extLst>
            </p:cNvPr>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305" name="Rectangle 33">
              <a:extLst>
                <a:ext uri="{FF2B5EF4-FFF2-40B4-BE49-F238E27FC236}">
                  <a16:creationId xmlns:a16="http://schemas.microsoft.com/office/drawing/2014/main" id="{BEFAF687-2343-7449-8EEA-C65B20917836}"/>
                </a:ext>
              </a:extLst>
            </p:cNvPr>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B.C.)</a:t>
              </a:r>
            </a:p>
          </p:txBody>
        </p:sp>
        <p:sp>
          <p:nvSpPr>
            <p:cNvPr id="112698" name="Line 34">
              <a:extLst>
                <a:ext uri="{FF2B5EF4-FFF2-40B4-BE49-F238E27FC236}">
                  <a16:creationId xmlns:a16="http://schemas.microsoft.com/office/drawing/2014/main" id="{AFA76EA1-CF42-6C40-BC18-D460E9C18BF3}"/>
                </a:ext>
              </a:extLst>
            </p:cNvPr>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9" name="Line 35">
              <a:extLst>
                <a:ext uri="{FF2B5EF4-FFF2-40B4-BE49-F238E27FC236}">
                  <a16:creationId xmlns:a16="http://schemas.microsoft.com/office/drawing/2014/main" id="{342F9641-E7EA-2648-A20B-521221EF5F67}"/>
                </a:ext>
              </a:extLst>
            </p:cNvPr>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0" name="Line 36">
              <a:extLst>
                <a:ext uri="{FF2B5EF4-FFF2-40B4-BE49-F238E27FC236}">
                  <a16:creationId xmlns:a16="http://schemas.microsoft.com/office/drawing/2014/main" id="{ED588201-451D-3E4E-A184-9165E5F3F07E}"/>
                </a:ext>
              </a:extLst>
            </p:cNvPr>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1" name="Line 37">
              <a:extLst>
                <a:ext uri="{FF2B5EF4-FFF2-40B4-BE49-F238E27FC236}">
                  <a16:creationId xmlns:a16="http://schemas.microsoft.com/office/drawing/2014/main" id="{E22409E5-3CF8-4E40-8A8B-958FB9DEE76C}"/>
                </a:ext>
              </a:extLst>
            </p:cNvPr>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2" name="Line 38">
              <a:extLst>
                <a:ext uri="{FF2B5EF4-FFF2-40B4-BE49-F238E27FC236}">
                  <a16:creationId xmlns:a16="http://schemas.microsoft.com/office/drawing/2014/main" id="{2C14B390-F255-F649-AD76-238371F417D4}"/>
                </a:ext>
              </a:extLst>
            </p:cNvPr>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3" name="Line 39">
              <a:extLst>
                <a:ext uri="{FF2B5EF4-FFF2-40B4-BE49-F238E27FC236}">
                  <a16:creationId xmlns:a16="http://schemas.microsoft.com/office/drawing/2014/main" id="{9521CBD8-275D-7244-92E4-D7284B47FA0C}"/>
                </a:ext>
              </a:extLst>
            </p:cNvPr>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4" name="Rectangle 40">
              <a:extLst>
                <a:ext uri="{FF2B5EF4-FFF2-40B4-BE49-F238E27FC236}">
                  <a16:creationId xmlns:a16="http://schemas.microsoft.com/office/drawing/2014/main" id="{C991CDF7-0622-5641-9C78-331CC0795F66}"/>
                </a:ext>
              </a:extLst>
            </p:cNvPr>
            <p:cNvSpPr>
              <a:spLocks noChangeArrowheads="1"/>
            </p:cNvSpPr>
            <p:nvPr/>
          </p:nvSpPr>
          <p:spPr bwMode="auto">
            <a:xfrm>
              <a:off x="2741"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112705" name="Rectangle 41">
              <a:extLst>
                <a:ext uri="{FF2B5EF4-FFF2-40B4-BE49-F238E27FC236}">
                  <a16:creationId xmlns:a16="http://schemas.microsoft.com/office/drawing/2014/main" id="{024E2034-5865-CF47-A72F-3171CFC95726}"/>
                </a:ext>
              </a:extLst>
            </p:cNvPr>
            <p:cNvSpPr>
              <a:spLocks noChangeArrowheads="1"/>
            </p:cNvSpPr>
            <p:nvPr/>
          </p:nvSpPr>
          <p:spPr bwMode="auto">
            <a:xfrm>
              <a:off x="2739"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I</a:t>
              </a:r>
            </a:p>
          </p:txBody>
        </p:sp>
        <p:sp>
          <p:nvSpPr>
            <p:cNvPr id="112706" name="Rectangle 42">
              <a:extLst>
                <a:ext uri="{FF2B5EF4-FFF2-40B4-BE49-F238E27FC236}">
                  <a16:creationId xmlns:a16="http://schemas.microsoft.com/office/drawing/2014/main" id="{3C8D90CD-84DE-F04E-99CB-0ABBF867102B}"/>
                </a:ext>
              </a:extLst>
            </p:cNvPr>
            <p:cNvSpPr>
              <a:spLocks noChangeArrowheads="1"/>
            </p:cNvSpPr>
            <p:nvPr/>
          </p:nvSpPr>
          <p:spPr bwMode="auto">
            <a:xfrm>
              <a:off x="2695"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112707" name="Rectangle 43">
              <a:extLst>
                <a:ext uri="{FF2B5EF4-FFF2-40B4-BE49-F238E27FC236}">
                  <a16:creationId xmlns:a16="http://schemas.microsoft.com/office/drawing/2014/main" id="{EA931948-E734-964E-858A-15F1E2610ED9}"/>
                </a:ext>
              </a:extLst>
            </p:cNvPr>
            <p:cNvSpPr>
              <a:spLocks noChangeArrowheads="1"/>
            </p:cNvSpPr>
            <p:nvPr/>
          </p:nvSpPr>
          <p:spPr bwMode="auto">
            <a:xfrm>
              <a:off x="2620" y="842"/>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112708" name="Rectangle 44">
              <a:extLst>
                <a:ext uri="{FF2B5EF4-FFF2-40B4-BE49-F238E27FC236}">
                  <a16:creationId xmlns:a16="http://schemas.microsoft.com/office/drawing/2014/main" id="{D136664D-BE62-A740-9DAB-31F1E45196E3}"/>
                </a:ext>
              </a:extLst>
            </p:cNvPr>
            <p:cNvSpPr>
              <a:spLocks noChangeArrowheads="1"/>
            </p:cNvSpPr>
            <p:nvPr/>
          </p:nvSpPr>
          <p:spPr bwMode="auto">
            <a:xfrm>
              <a:off x="2627" y="938"/>
              <a:ext cx="5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Bnjir/Pelangi</a:t>
              </a:r>
            </a:p>
          </p:txBody>
        </p:sp>
        <p:sp>
          <p:nvSpPr>
            <p:cNvPr id="112709" name="Rectangle 45">
              <a:extLst>
                <a:ext uri="{FF2B5EF4-FFF2-40B4-BE49-F238E27FC236}">
                  <a16:creationId xmlns:a16="http://schemas.microsoft.com/office/drawing/2014/main" id="{420F774C-3B85-5A4F-B267-2A496B522C3F}"/>
                </a:ext>
              </a:extLst>
            </p:cNvPr>
            <p:cNvSpPr>
              <a:spLocks noChangeArrowheads="1"/>
            </p:cNvSpPr>
            <p:nvPr/>
          </p:nvSpPr>
          <p:spPr bwMode="auto">
            <a:xfrm>
              <a:off x="2781"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112710" name="Rectangle 46">
              <a:extLst>
                <a:ext uri="{FF2B5EF4-FFF2-40B4-BE49-F238E27FC236}">
                  <a16:creationId xmlns:a16="http://schemas.microsoft.com/office/drawing/2014/main" id="{DCB60044-6CE8-9643-80A8-8E96BEA67AAD}"/>
                </a:ext>
              </a:extLst>
            </p:cNvPr>
            <p:cNvSpPr>
              <a:spLocks noChangeArrowheads="1"/>
            </p:cNvSpPr>
            <p:nvPr/>
          </p:nvSpPr>
          <p:spPr bwMode="auto">
            <a:xfrm>
              <a:off x="2607" y="344"/>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CIPTAAN</a:t>
              </a:r>
            </a:p>
          </p:txBody>
        </p:sp>
        <p:sp>
          <p:nvSpPr>
            <p:cNvPr id="112711" name="Rectangle 47">
              <a:extLst>
                <a:ext uri="{FF2B5EF4-FFF2-40B4-BE49-F238E27FC236}">
                  <a16:creationId xmlns:a16="http://schemas.microsoft.com/office/drawing/2014/main" id="{777826E3-F7B1-3540-9590-E9E7C4542E85}"/>
                </a:ext>
              </a:extLst>
            </p:cNvPr>
            <p:cNvSpPr>
              <a:spLocks noChangeArrowheads="1"/>
            </p:cNvSpPr>
            <p:nvPr/>
          </p:nvSpPr>
          <p:spPr bwMode="auto">
            <a:xfrm>
              <a:off x="2602" y="458"/>
              <a:ext cx="5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112712" name="Line 48">
              <a:extLst>
                <a:ext uri="{FF2B5EF4-FFF2-40B4-BE49-F238E27FC236}">
                  <a16:creationId xmlns:a16="http://schemas.microsoft.com/office/drawing/2014/main" id="{03DE6004-0569-5B4B-926B-0AE9B56D1775}"/>
                </a:ext>
              </a:extLst>
            </p:cNvPr>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3" name="Line 49">
              <a:extLst>
                <a:ext uri="{FF2B5EF4-FFF2-40B4-BE49-F238E27FC236}">
                  <a16:creationId xmlns:a16="http://schemas.microsoft.com/office/drawing/2014/main" id="{E2038694-E98A-9349-A497-43088FEFD7C2}"/>
                </a:ext>
              </a:extLst>
            </p:cNvPr>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4" name="Rectangle 50">
              <a:extLst>
                <a:ext uri="{FF2B5EF4-FFF2-40B4-BE49-F238E27FC236}">
                  <a16:creationId xmlns:a16="http://schemas.microsoft.com/office/drawing/2014/main" id="{9424D0FE-01E5-294F-A383-C26FEACFC3E7}"/>
                </a:ext>
              </a:extLst>
            </p:cNvPr>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15" name="Rectangle 51">
              <a:extLst>
                <a:ext uri="{FF2B5EF4-FFF2-40B4-BE49-F238E27FC236}">
                  <a16:creationId xmlns:a16="http://schemas.microsoft.com/office/drawing/2014/main" id="{E8A0D77C-23EA-5642-8A36-485C7B9AF564}"/>
                </a:ext>
              </a:extLst>
            </p:cNvPr>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L - S - B</a:t>
              </a:r>
            </a:p>
          </p:txBody>
        </p:sp>
        <p:sp>
          <p:nvSpPr>
            <p:cNvPr id="112716" name="Rectangle 52">
              <a:extLst>
                <a:ext uri="{FF2B5EF4-FFF2-40B4-BE49-F238E27FC236}">
                  <a16:creationId xmlns:a16="http://schemas.microsoft.com/office/drawing/2014/main" id="{E25F67EF-EA89-C84A-B8B5-BA956F50EECB}"/>
                </a:ext>
              </a:extLst>
            </p:cNvPr>
            <p:cNvSpPr>
              <a:spLocks noChangeArrowheads="1"/>
            </p:cNvSpPr>
            <p:nvPr/>
          </p:nvSpPr>
          <p:spPr bwMode="auto">
            <a:xfrm>
              <a:off x="2812"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112717" name="Rectangle 53">
              <a:extLst>
                <a:ext uri="{FF2B5EF4-FFF2-40B4-BE49-F238E27FC236}">
                  <a16:creationId xmlns:a16="http://schemas.microsoft.com/office/drawing/2014/main" id="{4AD048BF-F6D1-9240-A9BB-D5297AFDE580}"/>
                </a:ext>
              </a:extLst>
            </p:cNvPr>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112718" name="Rectangle 54">
              <a:extLst>
                <a:ext uri="{FF2B5EF4-FFF2-40B4-BE49-F238E27FC236}">
                  <a16:creationId xmlns:a16="http://schemas.microsoft.com/office/drawing/2014/main" id="{A83E5B9B-F7B3-034E-841A-3463779C86B6}"/>
                </a:ext>
              </a:extLst>
            </p:cNvPr>
            <p:cNvSpPr>
              <a:spLocks noChangeArrowheads="1"/>
            </p:cNvSpPr>
            <p:nvPr/>
          </p:nvSpPr>
          <p:spPr bwMode="auto">
            <a:xfrm>
              <a:off x="2707"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112719" name="Rectangle 55">
              <a:extLst>
                <a:ext uri="{FF2B5EF4-FFF2-40B4-BE49-F238E27FC236}">
                  <a16:creationId xmlns:a16="http://schemas.microsoft.com/office/drawing/2014/main" id="{C641DBF3-6C4F-AF49-9EA0-6059FDFEB8B3}"/>
                </a:ext>
              </a:extLst>
            </p:cNvPr>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112720" name="Rectangle 56">
              <a:extLst>
                <a:ext uri="{FF2B5EF4-FFF2-40B4-BE49-F238E27FC236}">
                  <a16:creationId xmlns:a16="http://schemas.microsoft.com/office/drawing/2014/main" id="{7E743B73-601F-BF4F-B9A8-78D4EDA2B1A8}"/>
                </a:ext>
              </a:extLst>
            </p:cNvPr>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112721" name="Line 57">
              <a:extLst>
                <a:ext uri="{FF2B5EF4-FFF2-40B4-BE49-F238E27FC236}">
                  <a16:creationId xmlns:a16="http://schemas.microsoft.com/office/drawing/2014/main" id="{E04C3473-072D-5742-B45B-A2F3D6705F9B}"/>
                </a:ext>
              </a:extLst>
            </p:cNvPr>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2" name="Line 58">
              <a:extLst>
                <a:ext uri="{FF2B5EF4-FFF2-40B4-BE49-F238E27FC236}">
                  <a16:creationId xmlns:a16="http://schemas.microsoft.com/office/drawing/2014/main" id="{F783339D-11B4-784A-9F65-25846C70D511}"/>
                </a:ext>
              </a:extLst>
            </p:cNvPr>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3" name="Rectangle 59">
              <a:extLst>
                <a:ext uri="{FF2B5EF4-FFF2-40B4-BE49-F238E27FC236}">
                  <a16:creationId xmlns:a16="http://schemas.microsoft.com/office/drawing/2014/main" id="{EDFC3578-79A2-2243-B6AE-329533DADE96}"/>
                </a:ext>
              </a:extLst>
            </p:cNvPr>
            <p:cNvSpPr>
              <a:spLocks noChangeArrowheads="1"/>
            </p:cNvSpPr>
            <p:nvPr/>
          </p:nvSpPr>
          <p:spPr bwMode="auto">
            <a:xfrm>
              <a:off x="2694" y="2152"/>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YUSUF</a:t>
              </a:r>
            </a:p>
          </p:txBody>
        </p:sp>
        <p:sp>
          <p:nvSpPr>
            <p:cNvPr id="112724" name="Rectangle 60">
              <a:extLst>
                <a:ext uri="{FF2B5EF4-FFF2-40B4-BE49-F238E27FC236}">
                  <a16:creationId xmlns:a16="http://schemas.microsoft.com/office/drawing/2014/main" id="{5EFECC11-7E3F-AE41-AFB8-D8FB4D58D62C}"/>
                </a:ext>
              </a:extLst>
            </p:cNvPr>
            <p:cNvSpPr>
              <a:spLocks noChangeArrowheads="1"/>
            </p:cNvSpPr>
            <p:nvPr/>
          </p:nvSpPr>
          <p:spPr bwMode="auto">
            <a:xfrm>
              <a:off x="2640" y="2301"/>
              <a:ext cx="5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Perbudakan</a:t>
              </a:r>
            </a:p>
          </p:txBody>
        </p:sp>
        <p:sp>
          <p:nvSpPr>
            <p:cNvPr id="112725" name="Rectangle 61">
              <a:extLst>
                <a:ext uri="{FF2B5EF4-FFF2-40B4-BE49-F238E27FC236}">
                  <a16:creationId xmlns:a16="http://schemas.microsoft.com/office/drawing/2014/main" id="{7FEF4B4C-5525-764D-8715-505A36604ED5}"/>
                </a:ext>
              </a:extLst>
            </p:cNvPr>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112726" name="Line 62">
              <a:extLst>
                <a:ext uri="{FF2B5EF4-FFF2-40B4-BE49-F238E27FC236}">
                  <a16:creationId xmlns:a16="http://schemas.microsoft.com/office/drawing/2014/main" id="{D839F777-BDD8-C442-BD7B-AA11EE70673C}"/>
                </a:ext>
              </a:extLst>
            </p:cNvPr>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7" name="Line 63">
              <a:extLst>
                <a:ext uri="{FF2B5EF4-FFF2-40B4-BE49-F238E27FC236}">
                  <a16:creationId xmlns:a16="http://schemas.microsoft.com/office/drawing/2014/main" id="{FB56210B-4F57-0748-9FE5-2BEB27BA2697}"/>
                </a:ext>
              </a:extLst>
            </p:cNvPr>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8" name="Line 64">
              <a:extLst>
                <a:ext uri="{FF2B5EF4-FFF2-40B4-BE49-F238E27FC236}">
                  <a16:creationId xmlns:a16="http://schemas.microsoft.com/office/drawing/2014/main" id="{90DD2B88-39E2-1C45-9F67-FE3F7B7FE6BF}"/>
                </a:ext>
              </a:extLst>
            </p:cNvPr>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9" name="Line 65">
              <a:extLst>
                <a:ext uri="{FF2B5EF4-FFF2-40B4-BE49-F238E27FC236}">
                  <a16:creationId xmlns:a16="http://schemas.microsoft.com/office/drawing/2014/main" id="{44FDB2CE-FC47-234F-80BB-2AC32B35DFC2}"/>
                </a:ext>
              </a:extLst>
            </p:cNvPr>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0" name="Line 66">
              <a:extLst>
                <a:ext uri="{FF2B5EF4-FFF2-40B4-BE49-F238E27FC236}">
                  <a16:creationId xmlns:a16="http://schemas.microsoft.com/office/drawing/2014/main" id="{46747C07-31CF-8145-BAB9-5BFB0F71FFDC}"/>
                </a:ext>
              </a:extLst>
            </p:cNvPr>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1" name="Line 67">
              <a:extLst>
                <a:ext uri="{FF2B5EF4-FFF2-40B4-BE49-F238E27FC236}">
                  <a16:creationId xmlns:a16="http://schemas.microsoft.com/office/drawing/2014/main" id="{FD779C59-E263-9246-9525-F61694FC3A9C}"/>
                </a:ext>
              </a:extLst>
            </p:cNvPr>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2" name="Line 68">
              <a:extLst>
                <a:ext uri="{FF2B5EF4-FFF2-40B4-BE49-F238E27FC236}">
                  <a16:creationId xmlns:a16="http://schemas.microsoft.com/office/drawing/2014/main" id="{28063288-46AD-DA49-926E-672C0B2BB82E}"/>
                </a:ext>
              </a:extLst>
            </p:cNvPr>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3" name="Line 69">
              <a:extLst>
                <a:ext uri="{FF2B5EF4-FFF2-40B4-BE49-F238E27FC236}">
                  <a16:creationId xmlns:a16="http://schemas.microsoft.com/office/drawing/2014/main" id="{9EC196B7-0E19-CC4F-AACA-2E7B1BCFF848}"/>
                </a:ext>
              </a:extLst>
            </p:cNvPr>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4" name="Rectangle 70">
              <a:extLst>
                <a:ext uri="{FF2B5EF4-FFF2-40B4-BE49-F238E27FC236}">
                  <a16:creationId xmlns:a16="http://schemas.microsoft.com/office/drawing/2014/main" id="{F7537034-E496-3147-AA0E-A3CC4541B7E3}"/>
                </a:ext>
              </a:extLst>
            </p:cNvPr>
            <p:cNvSpPr>
              <a:spLocks noChangeArrowheads="1"/>
            </p:cNvSpPr>
            <p:nvPr/>
          </p:nvSpPr>
          <p:spPr bwMode="auto">
            <a:xfrm>
              <a:off x="2708"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112735" name="Rectangle 71">
              <a:extLst>
                <a:ext uri="{FF2B5EF4-FFF2-40B4-BE49-F238E27FC236}">
                  <a16:creationId xmlns:a16="http://schemas.microsoft.com/office/drawing/2014/main" id="{C1FE5430-77C0-544A-9820-EBA25B83AD57}"/>
                </a:ext>
              </a:extLst>
            </p:cNvPr>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112736" name="Rectangle 72">
              <a:extLst>
                <a:ext uri="{FF2B5EF4-FFF2-40B4-BE49-F238E27FC236}">
                  <a16:creationId xmlns:a16="http://schemas.microsoft.com/office/drawing/2014/main" id="{2677C04D-0498-9F4B-B973-5134B04E9984}"/>
                </a:ext>
              </a:extLst>
            </p:cNvPr>
            <p:cNvSpPr>
              <a:spLocks noChangeArrowheads="1"/>
            </p:cNvSpPr>
            <p:nvPr/>
          </p:nvSpPr>
          <p:spPr bwMode="auto">
            <a:xfrm>
              <a:off x="2751"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112737" name="Rectangle 73">
              <a:extLst>
                <a:ext uri="{FF2B5EF4-FFF2-40B4-BE49-F238E27FC236}">
                  <a16:creationId xmlns:a16="http://schemas.microsoft.com/office/drawing/2014/main" id="{6E45A0DB-A241-084A-8F3F-FE6B3D1FAFAC}"/>
                </a:ext>
              </a:extLst>
            </p:cNvPr>
            <p:cNvSpPr>
              <a:spLocks noChangeArrowheads="1"/>
            </p:cNvSpPr>
            <p:nvPr/>
          </p:nvSpPr>
          <p:spPr bwMode="auto">
            <a:xfrm>
              <a:off x="2648" y="315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Kades Barnea</a:t>
              </a:r>
            </a:p>
          </p:txBody>
        </p:sp>
        <p:sp>
          <p:nvSpPr>
            <p:cNvPr id="112738" name="Rectangle 74">
              <a:extLst>
                <a:ext uri="{FF2B5EF4-FFF2-40B4-BE49-F238E27FC236}">
                  <a16:creationId xmlns:a16="http://schemas.microsoft.com/office/drawing/2014/main" id="{373C9C4B-8F91-5141-BBC0-FEC1D1AB92CA}"/>
                </a:ext>
              </a:extLst>
            </p:cNvPr>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112739" name="Rectangle 75">
              <a:extLst>
                <a:ext uri="{FF2B5EF4-FFF2-40B4-BE49-F238E27FC236}">
                  <a16:creationId xmlns:a16="http://schemas.microsoft.com/office/drawing/2014/main" id="{162C6244-EA62-E848-8E5F-59988227E4D1}"/>
                </a:ext>
              </a:extLst>
            </p:cNvPr>
            <p:cNvSpPr>
              <a:spLocks noChangeArrowheads="1"/>
            </p:cNvSpPr>
            <p:nvPr/>
          </p:nvSpPr>
          <p:spPr bwMode="auto">
            <a:xfrm>
              <a:off x="2724"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112740" name="Line 76">
              <a:extLst>
                <a:ext uri="{FF2B5EF4-FFF2-40B4-BE49-F238E27FC236}">
                  <a16:creationId xmlns:a16="http://schemas.microsoft.com/office/drawing/2014/main" id="{FA5F12DD-3F2B-194D-8481-AF98C9F99E98}"/>
                </a:ext>
              </a:extLst>
            </p:cNvPr>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1" name="Rectangle 77">
              <a:extLst>
                <a:ext uri="{FF2B5EF4-FFF2-40B4-BE49-F238E27FC236}">
                  <a16:creationId xmlns:a16="http://schemas.microsoft.com/office/drawing/2014/main" id="{B6A08AD6-9BEC-2A47-95D8-F08D59CF0AEE}"/>
                </a:ext>
              </a:extLst>
            </p:cNvPr>
            <p:cNvSpPr>
              <a:spLocks noChangeArrowheads="1"/>
            </p:cNvSpPr>
            <p:nvPr/>
          </p:nvSpPr>
          <p:spPr bwMode="auto">
            <a:xfrm>
              <a:off x="2730"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112742" name="Line 78">
              <a:extLst>
                <a:ext uri="{FF2B5EF4-FFF2-40B4-BE49-F238E27FC236}">
                  <a16:creationId xmlns:a16="http://schemas.microsoft.com/office/drawing/2014/main" id="{8FCD99C6-5EDC-034C-A828-DAB5057C29C5}"/>
                </a:ext>
              </a:extLst>
            </p:cNvPr>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3" name="Line 79">
              <a:extLst>
                <a:ext uri="{FF2B5EF4-FFF2-40B4-BE49-F238E27FC236}">
                  <a16:creationId xmlns:a16="http://schemas.microsoft.com/office/drawing/2014/main" id="{EB11929F-C1A5-8B4D-B52B-6A66612CF901}"/>
                </a:ext>
              </a:extLst>
            </p:cNvPr>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4" name="Line 80">
              <a:extLst>
                <a:ext uri="{FF2B5EF4-FFF2-40B4-BE49-F238E27FC236}">
                  <a16:creationId xmlns:a16="http://schemas.microsoft.com/office/drawing/2014/main" id="{E55C087A-D0F8-DF41-80B8-060C4DA11220}"/>
                </a:ext>
              </a:extLst>
            </p:cNvPr>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5" name="Rectangle 81">
              <a:extLst>
                <a:ext uri="{FF2B5EF4-FFF2-40B4-BE49-F238E27FC236}">
                  <a16:creationId xmlns:a16="http://schemas.microsoft.com/office/drawing/2014/main" id="{6A11E731-2725-4C48-8347-3B0BE46C9705}"/>
                </a:ext>
              </a:extLst>
            </p:cNvPr>
            <p:cNvSpPr>
              <a:spLocks noChangeArrowheads="1"/>
            </p:cNvSpPr>
            <p:nvPr/>
          </p:nvSpPr>
          <p:spPr bwMode="auto">
            <a:xfrm>
              <a:off x="2697"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12746" name="Rectangle 82">
              <a:extLst>
                <a:ext uri="{FF2B5EF4-FFF2-40B4-BE49-F238E27FC236}">
                  <a16:creationId xmlns:a16="http://schemas.microsoft.com/office/drawing/2014/main" id="{BBF23325-7268-8746-B841-260FC298B184}"/>
                </a:ext>
              </a:extLst>
            </p:cNvPr>
            <p:cNvSpPr>
              <a:spLocks noChangeArrowheads="1"/>
            </p:cNvSpPr>
            <p:nvPr/>
          </p:nvSpPr>
          <p:spPr bwMode="auto">
            <a:xfrm>
              <a:off x="2738"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112747" name="Rectangle 83">
              <a:extLst>
                <a:ext uri="{FF2B5EF4-FFF2-40B4-BE49-F238E27FC236}">
                  <a16:creationId xmlns:a16="http://schemas.microsoft.com/office/drawing/2014/main" id="{B10C0FC3-88D4-994E-8C69-87CA7728CB95}"/>
                </a:ext>
              </a:extLst>
            </p:cNvPr>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sp>
          <p:nvSpPr>
            <p:cNvPr id="112748" name="Freeform 85">
              <a:extLst>
                <a:ext uri="{FF2B5EF4-FFF2-40B4-BE49-F238E27FC236}">
                  <a16:creationId xmlns:a16="http://schemas.microsoft.com/office/drawing/2014/main" id="{A8A00A0B-A733-984C-BE52-80B7B4AE2747}"/>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49" name="Freeform 86">
              <a:extLst>
                <a:ext uri="{FF2B5EF4-FFF2-40B4-BE49-F238E27FC236}">
                  <a16:creationId xmlns:a16="http://schemas.microsoft.com/office/drawing/2014/main" id="{2692FBB7-CF2F-1949-9BB1-08D287C11054}"/>
                </a:ext>
              </a:extLst>
            </p:cNvPr>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50" name="Freeform 87">
              <a:extLst>
                <a:ext uri="{FF2B5EF4-FFF2-40B4-BE49-F238E27FC236}">
                  <a16:creationId xmlns:a16="http://schemas.microsoft.com/office/drawing/2014/main" id="{C3E250D6-C8DD-FB43-81DF-E71BDDDCE8D2}"/>
                </a:ext>
              </a:extLst>
            </p:cNvPr>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51" name="Rectangle 88">
              <a:extLst>
                <a:ext uri="{FF2B5EF4-FFF2-40B4-BE49-F238E27FC236}">
                  <a16:creationId xmlns:a16="http://schemas.microsoft.com/office/drawing/2014/main" id="{7498899F-FB61-4849-AAD6-69B160CC4806}"/>
                </a:ext>
              </a:extLst>
            </p:cNvPr>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12752" name="Freeform 89">
              <a:extLst>
                <a:ext uri="{FF2B5EF4-FFF2-40B4-BE49-F238E27FC236}">
                  <a16:creationId xmlns:a16="http://schemas.microsoft.com/office/drawing/2014/main" id="{9A0DF9B4-02DF-9046-B1F6-86698AE80C20}"/>
                </a:ext>
              </a:extLst>
            </p:cNvPr>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53" name="AutoShape 90">
              <a:extLst>
                <a:ext uri="{FF2B5EF4-FFF2-40B4-BE49-F238E27FC236}">
                  <a16:creationId xmlns:a16="http://schemas.microsoft.com/office/drawing/2014/main" id="{CE919FE5-9B98-0841-9A1D-F5CC162AD990}"/>
                </a:ext>
              </a:extLst>
            </p:cNvPr>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4" name="Rectangle 91">
              <a:extLst>
                <a:ext uri="{FF2B5EF4-FFF2-40B4-BE49-F238E27FC236}">
                  <a16:creationId xmlns:a16="http://schemas.microsoft.com/office/drawing/2014/main" id="{37CD5CFF-8C7F-1540-90ED-F951CC845DD1}"/>
                </a:ext>
              </a:extLst>
            </p:cNvPr>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5" name="AutoShape 92">
              <a:extLst>
                <a:ext uri="{FF2B5EF4-FFF2-40B4-BE49-F238E27FC236}">
                  <a16:creationId xmlns:a16="http://schemas.microsoft.com/office/drawing/2014/main" id="{610E3EE3-A673-EE4C-98FB-EBD32FAF4BE8}"/>
                </a:ext>
              </a:extLst>
            </p:cNvPr>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6" name="AutoShape 93">
              <a:extLst>
                <a:ext uri="{FF2B5EF4-FFF2-40B4-BE49-F238E27FC236}">
                  <a16:creationId xmlns:a16="http://schemas.microsoft.com/office/drawing/2014/main" id="{723DEF1E-37C8-B84B-B178-C04CC3B16224}"/>
                </a:ext>
              </a:extLst>
            </p:cNvPr>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7" name="Rectangle 94">
              <a:extLst>
                <a:ext uri="{FF2B5EF4-FFF2-40B4-BE49-F238E27FC236}">
                  <a16:creationId xmlns:a16="http://schemas.microsoft.com/office/drawing/2014/main" id="{6B74AC38-6AA0-2E45-A840-21B36DD13752}"/>
                </a:ext>
              </a:extLst>
            </p:cNvPr>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8" name="AutoShape 95">
              <a:extLst>
                <a:ext uri="{FF2B5EF4-FFF2-40B4-BE49-F238E27FC236}">
                  <a16:creationId xmlns:a16="http://schemas.microsoft.com/office/drawing/2014/main" id="{498BA38E-E174-9340-B5CD-0469FE0022C2}"/>
                </a:ext>
              </a:extLst>
            </p:cNvPr>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368" name="Rectangle 96">
              <a:extLst>
                <a:ext uri="{FF2B5EF4-FFF2-40B4-BE49-F238E27FC236}">
                  <a16:creationId xmlns:a16="http://schemas.microsoft.com/office/drawing/2014/main" id="{318D8223-4CBC-5E43-B411-AC974A58CDBD}"/>
                </a:ext>
              </a:extLst>
            </p:cNvPr>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B.C.)</a:t>
              </a:r>
            </a:p>
          </p:txBody>
        </p:sp>
        <p:sp>
          <p:nvSpPr>
            <p:cNvPr id="112760" name="Line 97">
              <a:extLst>
                <a:ext uri="{FF2B5EF4-FFF2-40B4-BE49-F238E27FC236}">
                  <a16:creationId xmlns:a16="http://schemas.microsoft.com/office/drawing/2014/main" id="{EB982893-5A8E-734E-8FFD-FD1991C52F19}"/>
                </a:ext>
              </a:extLst>
            </p:cNvPr>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1" name="Line 98">
              <a:extLst>
                <a:ext uri="{FF2B5EF4-FFF2-40B4-BE49-F238E27FC236}">
                  <a16:creationId xmlns:a16="http://schemas.microsoft.com/office/drawing/2014/main" id="{EEC6CA07-6D94-5342-803A-0F21ECD1996E}"/>
                </a:ext>
              </a:extLst>
            </p:cNvPr>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2" name="Rectangle 99">
              <a:extLst>
                <a:ext uri="{FF2B5EF4-FFF2-40B4-BE49-F238E27FC236}">
                  <a16:creationId xmlns:a16="http://schemas.microsoft.com/office/drawing/2014/main" id="{7BB69F73-EAE7-BE46-A1D2-7F3E502890C6}"/>
                </a:ext>
              </a:extLst>
            </p:cNvPr>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112763" name="Rectangle 100">
              <a:extLst>
                <a:ext uri="{FF2B5EF4-FFF2-40B4-BE49-F238E27FC236}">
                  <a16:creationId xmlns:a16="http://schemas.microsoft.com/office/drawing/2014/main" id="{D75D7216-C95A-4247-95E5-499330A9CCE0}"/>
                </a:ext>
              </a:extLst>
            </p:cNvPr>
            <p:cNvSpPr>
              <a:spLocks noChangeArrowheads="1"/>
            </p:cNvSpPr>
            <p:nvPr/>
          </p:nvSpPr>
          <p:spPr bwMode="auto">
            <a:xfrm>
              <a:off x="4136" y="466"/>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112764" name="Rectangle 101">
              <a:extLst>
                <a:ext uri="{FF2B5EF4-FFF2-40B4-BE49-F238E27FC236}">
                  <a16:creationId xmlns:a16="http://schemas.microsoft.com/office/drawing/2014/main" id="{9D0DB226-9832-8B4D-BBF3-A336CAFE5549}"/>
                </a:ext>
              </a:extLst>
            </p:cNvPr>
            <p:cNvSpPr>
              <a:spLocks noChangeArrowheads="1"/>
            </p:cNvSpPr>
            <p:nvPr/>
          </p:nvSpPr>
          <p:spPr bwMode="auto">
            <a:xfrm>
              <a:off x="4120" y="352"/>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sp>
          <p:nvSpPr>
            <p:cNvPr id="112765" name="Line 102">
              <a:extLst>
                <a:ext uri="{FF2B5EF4-FFF2-40B4-BE49-F238E27FC236}">
                  <a16:creationId xmlns:a16="http://schemas.microsoft.com/office/drawing/2014/main" id="{90BAE232-49B2-6949-B2B9-00606B28BA24}"/>
                </a:ext>
              </a:extLst>
            </p:cNvPr>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6" name="Line 103">
              <a:extLst>
                <a:ext uri="{FF2B5EF4-FFF2-40B4-BE49-F238E27FC236}">
                  <a16:creationId xmlns:a16="http://schemas.microsoft.com/office/drawing/2014/main" id="{B70FC64D-4AEF-F74D-BF6C-B384004D1FEF}"/>
                </a:ext>
              </a:extLst>
            </p:cNvPr>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7" name="Line 104">
              <a:extLst>
                <a:ext uri="{FF2B5EF4-FFF2-40B4-BE49-F238E27FC236}">
                  <a16:creationId xmlns:a16="http://schemas.microsoft.com/office/drawing/2014/main" id="{B3F489AC-B6DF-F844-B085-C6F917FFECCF}"/>
                </a:ext>
              </a:extLst>
            </p:cNvPr>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a:extLst>
                <a:ext uri="{FF2B5EF4-FFF2-40B4-BE49-F238E27FC236}">
                  <a16:creationId xmlns:a16="http://schemas.microsoft.com/office/drawing/2014/main" id="{E2845801-ACC0-074D-BA90-C04E9A85F5BA}"/>
                </a:ext>
              </a:extLst>
            </p:cNvPr>
            <p:cNvSpPr>
              <a:spLocks noChangeArrowheads="1"/>
            </p:cNvSpPr>
            <p:nvPr/>
          </p:nvSpPr>
          <p:spPr bwMode="auto">
            <a:xfrm>
              <a:off x="4086" y="1008"/>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12769" name="Rectangle 106">
              <a:extLst>
                <a:ext uri="{FF2B5EF4-FFF2-40B4-BE49-F238E27FC236}">
                  <a16:creationId xmlns:a16="http://schemas.microsoft.com/office/drawing/2014/main" id="{68F5A983-92BE-2E4D-B031-F87D629EB867}"/>
                </a:ext>
              </a:extLst>
            </p:cNvPr>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12770" name="Rectangle 107">
              <a:extLst>
                <a:ext uri="{FF2B5EF4-FFF2-40B4-BE49-F238E27FC236}">
                  <a16:creationId xmlns:a16="http://schemas.microsoft.com/office/drawing/2014/main" id="{FFCE5D24-45D6-8742-87E9-ECCE9AE4AD1F}"/>
                </a:ext>
              </a:extLst>
            </p:cNvPr>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sp>
          <p:nvSpPr>
            <p:cNvPr id="112771" name="Rectangle 108">
              <a:extLst>
                <a:ext uri="{FF2B5EF4-FFF2-40B4-BE49-F238E27FC236}">
                  <a16:creationId xmlns:a16="http://schemas.microsoft.com/office/drawing/2014/main" id="{645DB2DB-50E5-0D47-A14A-D11AD286BCB3}"/>
                </a:ext>
              </a:extLst>
            </p:cNvPr>
            <p:cNvSpPr>
              <a:spLocks noChangeArrowheads="1"/>
            </p:cNvSpPr>
            <p:nvPr/>
          </p:nvSpPr>
          <p:spPr bwMode="auto">
            <a:xfrm>
              <a:off x="4156" y="1574"/>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sp>
          <p:nvSpPr>
            <p:cNvPr id="112772" name="Rectangle 109">
              <a:extLst>
                <a:ext uri="{FF2B5EF4-FFF2-40B4-BE49-F238E27FC236}">
                  <a16:creationId xmlns:a16="http://schemas.microsoft.com/office/drawing/2014/main" id="{29A25CD0-3B7F-B34D-B288-2821D598016A}"/>
                </a:ext>
              </a:extLst>
            </p:cNvPr>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200           350</a:t>
              </a:r>
            </a:p>
          </p:txBody>
        </p:sp>
        <p:sp>
          <p:nvSpPr>
            <p:cNvPr id="112773" name="Rectangle 110">
              <a:extLst>
                <a:ext uri="{FF2B5EF4-FFF2-40B4-BE49-F238E27FC236}">
                  <a16:creationId xmlns:a16="http://schemas.microsoft.com/office/drawing/2014/main" id="{4EC1E773-4137-8E40-B602-C185F699E817}"/>
                </a:ext>
              </a:extLst>
            </p:cNvPr>
            <p:cNvSpPr>
              <a:spLocks noChangeArrowheads="1"/>
            </p:cNvSpPr>
            <p:nvPr/>
          </p:nvSpPr>
          <p:spPr bwMode="auto">
            <a:xfrm>
              <a:off x="4147" y="1798"/>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Babel</a:t>
              </a:r>
            </a:p>
          </p:txBody>
        </p:sp>
        <p:sp>
          <p:nvSpPr>
            <p:cNvPr id="112774" name="Line 111">
              <a:extLst>
                <a:ext uri="{FF2B5EF4-FFF2-40B4-BE49-F238E27FC236}">
                  <a16:creationId xmlns:a16="http://schemas.microsoft.com/office/drawing/2014/main" id="{55F0EA4E-3D83-7D4C-9A9A-AC90A0BFA522}"/>
                </a:ext>
              </a:extLst>
            </p:cNvPr>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5" name="Rectangle 112">
              <a:extLst>
                <a:ext uri="{FF2B5EF4-FFF2-40B4-BE49-F238E27FC236}">
                  <a16:creationId xmlns:a16="http://schemas.microsoft.com/office/drawing/2014/main" id="{4CE246B8-C360-C444-919B-79FE3B4C5DAD}"/>
                </a:ext>
              </a:extLst>
            </p:cNvPr>
            <p:cNvSpPr>
              <a:spLocks noChangeArrowheads="1"/>
            </p:cNvSpPr>
            <p:nvPr/>
          </p:nvSpPr>
          <p:spPr bwMode="auto">
            <a:xfrm>
              <a:off x="4169" y="1134"/>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sp>
          <p:nvSpPr>
            <p:cNvPr id="112776" name="Line 113">
              <a:extLst>
                <a:ext uri="{FF2B5EF4-FFF2-40B4-BE49-F238E27FC236}">
                  <a16:creationId xmlns:a16="http://schemas.microsoft.com/office/drawing/2014/main" id="{97E7ED71-174C-2C4D-88F8-79CEDD9FC853}"/>
                </a:ext>
              </a:extLst>
            </p:cNvPr>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7" name="Line 114">
              <a:extLst>
                <a:ext uri="{FF2B5EF4-FFF2-40B4-BE49-F238E27FC236}">
                  <a16:creationId xmlns:a16="http://schemas.microsoft.com/office/drawing/2014/main" id="{62B91B6D-C609-7440-902E-EF147DD27552}"/>
                </a:ext>
              </a:extLst>
            </p:cNvPr>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a:extLst>
                <a:ext uri="{FF2B5EF4-FFF2-40B4-BE49-F238E27FC236}">
                  <a16:creationId xmlns:a16="http://schemas.microsoft.com/office/drawing/2014/main" id="{CF340EFD-613B-6740-9B2B-F88D830E6966}"/>
                </a:ext>
              </a:extLst>
            </p:cNvPr>
            <p:cNvSpPr>
              <a:spLocks noChangeArrowheads="1"/>
            </p:cNvSpPr>
            <p:nvPr/>
          </p:nvSpPr>
          <p:spPr bwMode="auto">
            <a:xfrm>
              <a:off x="4213" y="1454"/>
              <a:ext cx="447"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112779" name="Line 116">
              <a:extLst>
                <a:ext uri="{FF2B5EF4-FFF2-40B4-BE49-F238E27FC236}">
                  <a16:creationId xmlns:a16="http://schemas.microsoft.com/office/drawing/2014/main" id="{2516C1A4-AC79-EB4D-8EB1-85A06C5BECEB}"/>
                </a:ext>
              </a:extLst>
            </p:cNvPr>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0" name="Rectangle 117">
              <a:extLst>
                <a:ext uri="{FF2B5EF4-FFF2-40B4-BE49-F238E27FC236}">
                  <a16:creationId xmlns:a16="http://schemas.microsoft.com/office/drawing/2014/main" id="{FD96B47C-3935-0642-AB03-82DCF18E957A}"/>
                </a:ext>
              </a:extLst>
            </p:cNvPr>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112781" name="Line 118">
              <a:extLst>
                <a:ext uri="{FF2B5EF4-FFF2-40B4-BE49-F238E27FC236}">
                  <a16:creationId xmlns:a16="http://schemas.microsoft.com/office/drawing/2014/main" id="{736599EE-31DF-EF48-9102-3EE0D1D9BBEE}"/>
                </a:ext>
              </a:extLst>
            </p:cNvPr>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2" name="Line 119">
              <a:extLst>
                <a:ext uri="{FF2B5EF4-FFF2-40B4-BE49-F238E27FC236}">
                  <a16:creationId xmlns:a16="http://schemas.microsoft.com/office/drawing/2014/main" id="{CD9BB4A5-9777-3E4D-BB82-592848879157}"/>
                </a:ext>
              </a:extLst>
            </p:cNvPr>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3" name="Line 120">
              <a:extLst>
                <a:ext uri="{FF2B5EF4-FFF2-40B4-BE49-F238E27FC236}">
                  <a16:creationId xmlns:a16="http://schemas.microsoft.com/office/drawing/2014/main" id="{FC469723-F6A9-9849-9E9C-7FBC9EBDFB82}"/>
                </a:ext>
              </a:extLst>
            </p:cNvPr>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4" name="Rectangle 121">
              <a:extLst>
                <a:ext uri="{FF2B5EF4-FFF2-40B4-BE49-F238E27FC236}">
                  <a16:creationId xmlns:a16="http://schemas.microsoft.com/office/drawing/2014/main" id="{D34BA423-87ED-B34E-9FF2-B4F0F73EEC8A}"/>
                </a:ext>
              </a:extLst>
            </p:cNvPr>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12785" name="Rectangle 122">
              <a:extLst>
                <a:ext uri="{FF2B5EF4-FFF2-40B4-BE49-F238E27FC236}">
                  <a16:creationId xmlns:a16="http://schemas.microsoft.com/office/drawing/2014/main" id="{FCD2A61F-F1B7-BC48-AF81-F7403A0FAC03}"/>
                </a:ext>
              </a:extLst>
            </p:cNvPr>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12786" name="Line 123">
              <a:extLst>
                <a:ext uri="{FF2B5EF4-FFF2-40B4-BE49-F238E27FC236}">
                  <a16:creationId xmlns:a16="http://schemas.microsoft.com/office/drawing/2014/main" id="{2732B2A2-A21D-5F46-A78C-03D410C7728B}"/>
                </a:ext>
              </a:extLst>
            </p:cNvPr>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7" name="Line 124">
              <a:extLst>
                <a:ext uri="{FF2B5EF4-FFF2-40B4-BE49-F238E27FC236}">
                  <a16:creationId xmlns:a16="http://schemas.microsoft.com/office/drawing/2014/main" id="{1644A01C-A58B-B249-B33E-E29EEF630CB7}"/>
                </a:ext>
              </a:extLst>
            </p:cNvPr>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8" name="Rectangle 135">
              <a:extLst>
                <a:ext uri="{FF2B5EF4-FFF2-40B4-BE49-F238E27FC236}">
                  <a16:creationId xmlns:a16="http://schemas.microsoft.com/office/drawing/2014/main" id="{ACDB5A30-7320-4848-9B9F-EA0B894ADC36}"/>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89" name="Rectangle 136">
              <a:extLst>
                <a:ext uri="{FF2B5EF4-FFF2-40B4-BE49-F238E27FC236}">
                  <a16:creationId xmlns:a16="http://schemas.microsoft.com/office/drawing/2014/main" id="{A1BFD9B1-714A-E94D-A657-151060B9FCFF}"/>
                </a:ext>
              </a:extLst>
            </p:cNvPr>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90" name="Rectangle 137">
              <a:extLst>
                <a:ext uri="{FF2B5EF4-FFF2-40B4-BE49-F238E27FC236}">
                  <a16:creationId xmlns:a16="http://schemas.microsoft.com/office/drawing/2014/main" id="{52E7994B-602C-5C4B-A13C-8E8822922A3F}"/>
                </a:ext>
              </a:extLst>
            </p:cNvPr>
            <p:cNvSpPr>
              <a:spLocks noChangeArrowheads="1"/>
            </p:cNvSpPr>
            <p:nvPr/>
          </p:nvSpPr>
          <p:spPr bwMode="auto">
            <a:xfrm>
              <a:off x="3930" y="2811"/>
              <a:ext cx="22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6410" name="Rectangle 138">
              <a:extLst>
                <a:ext uri="{FF2B5EF4-FFF2-40B4-BE49-F238E27FC236}">
                  <a16:creationId xmlns:a16="http://schemas.microsoft.com/office/drawing/2014/main" id="{74056EDD-680D-FA40-980F-820BC802C585}"/>
                </a:ext>
              </a:extLst>
            </p:cNvPr>
            <p:cNvSpPr>
              <a:spLocks noChangeArrowheads="1"/>
            </p:cNvSpPr>
            <p:nvPr/>
          </p:nvSpPr>
          <p:spPr bwMode="auto">
            <a:xfrm>
              <a:off x="3087"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112792" name="Rectangle 145">
              <a:extLst>
                <a:ext uri="{FF2B5EF4-FFF2-40B4-BE49-F238E27FC236}">
                  <a16:creationId xmlns:a16="http://schemas.microsoft.com/office/drawing/2014/main" id="{A65E6247-B1A4-9346-8896-2A3D54DD412A}"/>
                </a:ext>
              </a:extLst>
            </p:cNvPr>
            <p:cNvSpPr>
              <a:spLocks noChangeArrowheads="1"/>
            </p:cNvSpPr>
            <p:nvPr/>
          </p:nvSpPr>
          <p:spPr bwMode="auto">
            <a:xfrm rot="-5400000">
              <a:off x="3735" y="3406"/>
              <a:ext cx="322" cy="33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93" name="Rectangle 146">
              <a:extLst>
                <a:ext uri="{FF2B5EF4-FFF2-40B4-BE49-F238E27FC236}">
                  <a16:creationId xmlns:a16="http://schemas.microsoft.com/office/drawing/2014/main" id="{1F44EFF6-4E2A-8747-A75F-E22BBA9B7EC0}"/>
                </a:ext>
              </a:extLst>
            </p:cNvPr>
            <p:cNvSpPr>
              <a:spLocks noChangeArrowheads="1"/>
            </p:cNvSpPr>
            <p:nvPr/>
          </p:nvSpPr>
          <p:spPr bwMode="auto">
            <a:xfrm rot="-5400000">
              <a:off x="3733" y="2777"/>
              <a:ext cx="322" cy="338"/>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19" name="Text Box 147">
              <a:extLst>
                <a:ext uri="{FF2B5EF4-FFF2-40B4-BE49-F238E27FC236}">
                  <a16:creationId xmlns:a16="http://schemas.microsoft.com/office/drawing/2014/main" id="{6BB08C1F-E68B-CD48-AF27-8D4ED0448225}"/>
                </a:ext>
              </a:extLst>
            </p:cNvPr>
            <p:cNvSpPr txBox="1">
              <a:spLocks noChangeArrowheads="1"/>
            </p:cNvSpPr>
            <p:nvPr/>
          </p:nvSpPr>
          <p:spPr bwMode="auto">
            <a:xfrm rot="-5385664">
              <a:off x="3803" y="2779"/>
              <a:ext cx="223" cy="32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6420" name="Text Box 148">
              <a:extLst>
                <a:ext uri="{FF2B5EF4-FFF2-40B4-BE49-F238E27FC236}">
                  <a16:creationId xmlns:a16="http://schemas.microsoft.com/office/drawing/2014/main" id="{210A7815-33CE-4B47-A739-4DD5CE8F0A4A}"/>
                </a:ext>
              </a:extLst>
            </p:cNvPr>
            <p:cNvSpPr txBox="1">
              <a:spLocks noChangeArrowheads="1"/>
            </p:cNvSpPr>
            <p:nvPr/>
          </p:nvSpPr>
          <p:spPr bwMode="auto">
            <a:xfrm rot="-5400000">
              <a:off x="3790" y="3417"/>
              <a:ext cx="215" cy="32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112796" name="Freeform 156">
              <a:extLst>
                <a:ext uri="{FF2B5EF4-FFF2-40B4-BE49-F238E27FC236}">
                  <a16:creationId xmlns:a16="http://schemas.microsoft.com/office/drawing/2014/main" id="{2DFB58A6-3E0B-554C-9072-16FB41568266}"/>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7" name="Rectangle 157">
              <a:extLst>
                <a:ext uri="{FF2B5EF4-FFF2-40B4-BE49-F238E27FC236}">
                  <a16:creationId xmlns:a16="http://schemas.microsoft.com/office/drawing/2014/main" id="{8163CCC7-B945-864C-80E4-B48AC6752D0D}"/>
                </a:ext>
              </a:extLst>
            </p:cNvPr>
            <p:cNvSpPr>
              <a:spLocks noChangeArrowheads="1"/>
            </p:cNvSpPr>
            <p:nvPr/>
          </p:nvSpPr>
          <p:spPr bwMode="auto">
            <a:xfrm>
              <a:off x="3988" y="372"/>
              <a:ext cx="122" cy="570"/>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98" name="Rectangle 158">
              <a:extLst>
                <a:ext uri="{FF2B5EF4-FFF2-40B4-BE49-F238E27FC236}">
                  <a16:creationId xmlns:a16="http://schemas.microsoft.com/office/drawing/2014/main" id="{113B58CD-AA22-FA47-A12E-1374B1E87CD2}"/>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31" name="Rectangle 159">
              <a:extLst>
                <a:ext uri="{FF2B5EF4-FFF2-40B4-BE49-F238E27FC236}">
                  <a16:creationId xmlns:a16="http://schemas.microsoft.com/office/drawing/2014/main" id="{98340D9E-DC84-784B-B185-5CC366EF121E}"/>
                </a:ext>
              </a:extLst>
            </p:cNvPr>
            <p:cNvSpPr>
              <a:spLocks noChangeArrowheads="1"/>
            </p:cNvSpPr>
            <p:nvPr/>
          </p:nvSpPr>
          <p:spPr bwMode="auto">
            <a:xfrm>
              <a:off x="3095"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566432" name="Rectangle 160">
              <a:extLst>
                <a:ext uri="{FF2B5EF4-FFF2-40B4-BE49-F238E27FC236}">
                  <a16:creationId xmlns:a16="http://schemas.microsoft.com/office/drawing/2014/main" id="{70288184-FBC2-C444-83A7-97C124072363}"/>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112801" name="AutoShape 161">
              <a:extLst>
                <a:ext uri="{FF2B5EF4-FFF2-40B4-BE49-F238E27FC236}">
                  <a16:creationId xmlns:a16="http://schemas.microsoft.com/office/drawing/2014/main" id="{0D40C765-34C7-9840-9FE6-0544074A7C88}"/>
                </a:ext>
              </a:extLst>
            </p:cNvPr>
            <p:cNvSpPr>
              <a:spLocks noChangeArrowheads="1"/>
            </p:cNvSpPr>
            <p:nvPr/>
          </p:nvSpPr>
          <p:spPr bwMode="auto">
            <a:xfrm>
              <a:off x="4160" y="3219"/>
              <a:ext cx="430" cy="22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2" name="Freeform 162">
              <a:extLst>
                <a:ext uri="{FF2B5EF4-FFF2-40B4-BE49-F238E27FC236}">
                  <a16:creationId xmlns:a16="http://schemas.microsoft.com/office/drawing/2014/main" id="{668BEA6B-1535-864C-AF37-403F03AA5320}"/>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3" name="Freeform 163">
              <a:extLst>
                <a:ext uri="{FF2B5EF4-FFF2-40B4-BE49-F238E27FC236}">
                  <a16:creationId xmlns:a16="http://schemas.microsoft.com/office/drawing/2014/main" id="{6700DD08-77D3-214B-91E6-EC7CE1991BA6}"/>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4" name="AutoShape 164">
              <a:extLst>
                <a:ext uri="{FF2B5EF4-FFF2-40B4-BE49-F238E27FC236}">
                  <a16:creationId xmlns:a16="http://schemas.microsoft.com/office/drawing/2014/main" id="{8F5573BA-F28C-694C-97DB-C69D82B8E09F}"/>
                </a:ext>
              </a:extLst>
            </p:cNvPr>
            <p:cNvSpPr>
              <a:spLocks noChangeArrowheads="1"/>
            </p:cNvSpPr>
            <p:nvPr/>
          </p:nvSpPr>
          <p:spPr bwMode="auto">
            <a:xfrm>
              <a:off x="4156" y="2038"/>
              <a:ext cx="460" cy="26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5" name="Freeform 165">
              <a:extLst>
                <a:ext uri="{FF2B5EF4-FFF2-40B4-BE49-F238E27FC236}">
                  <a16:creationId xmlns:a16="http://schemas.microsoft.com/office/drawing/2014/main" id="{C31AB829-4676-0049-AE18-217A2113CD90}"/>
                </a:ext>
              </a:extLst>
            </p:cNvPr>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6" name="Rectangle 166">
              <a:extLst>
                <a:ext uri="{FF2B5EF4-FFF2-40B4-BE49-F238E27FC236}">
                  <a16:creationId xmlns:a16="http://schemas.microsoft.com/office/drawing/2014/main" id="{C97A742D-A963-8F4B-9F03-C732FE232C60}"/>
                </a:ext>
              </a:extLst>
            </p:cNvPr>
            <p:cNvSpPr>
              <a:spLocks noChangeArrowheads="1"/>
            </p:cNvSpPr>
            <p:nvPr/>
          </p:nvSpPr>
          <p:spPr bwMode="auto">
            <a:xfrm>
              <a:off x="4155" y="2151"/>
              <a:ext cx="611" cy="571"/>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7" name="AutoShape 167">
              <a:extLst>
                <a:ext uri="{FF2B5EF4-FFF2-40B4-BE49-F238E27FC236}">
                  <a16:creationId xmlns:a16="http://schemas.microsoft.com/office/drawing/2014/main" id="{B8A1035A-37FF-9D44-933D-9C631D12AB27}"/>
                </a:ext>
              </a:extLst>
            </p:cNvPr>
            <p:cNvSpPr>
              <a:spLocks noChangeArrowheads="1"/>
            </p:cNvSpPr>
            <p:nvPr/>
          </p:nvSpPr>
          <p:spPr bwMode="auto">
            <a:xfrm>
              <a:off x="4164" y="2050"/>
              <a:ext cx="444" cy="44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8" name="AutoShape 169">
              <a:extLst>
                <a:ext uri="{FF2B5EF4-FFF2-40B4-BE49-F238E27FC236}">
                  <a16:creationId xmlns:a16="http://schemas.microsoft.com/office/drawing/2014/main" id="{30581725-2189-7D4C-9E99-5C27B0761EB5}"/>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9" name="Rectangle 170">
              <a:extLst>
                <a:ext uri="{FF2B5EF4-FFF2-40B4-BE49-F238E27FC236}">
                  <a16:creationId xmlns:a16="http://schemas.microsoft.com/office/drawing/2014/main" id="{9C194442-5558-9A49-935C-80162866765F}"/>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10" name="AutoShape 171">
              <a:extLst>
                <a:ext uri="{FF2B5EF4-FFF2-40B4-BE49-F238E27FC236}">
                  <a16:creationId xmlns:a16="http://schemas.microsoft.com/office/drawing/2014/main" id="{F5F3DB3D-7644-9F4E-A8DD-7B266EDEA719}"/>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44" name="Rectangle 172">
              <a:extLst>
                <a:ext uri="{FF2B5EF4-FFF2-40B4-BE49-F238E27FC236}">
                  <a16:creationId xmlns:a16="http://schemas.microsoft.com/office/drawing/2014/main" id="{5ABA2399-3580-2845-AA84-FFDFF52CC1F6}"/>
                </a:ext>
              </a:extLst>
            </p:cNvPr>
            <p:cNvSpPr>
              <a:spLocks noChangeArrowheads="1"/>
            </p:cNvSpPr>
            <p:nvPr/>
          </p:nvSpPr>
          <p:spPr bwMode="auto">
            <a:xfrm>
              <a:off x="4579" y="2728"/>
              <a:ext cx="46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112812" name="Line 173">
              <a:extLst>
                <a:ext uri="{FF2B5EF4-FFF2-40B4-BE49-F238E27FC236}">
                  <a16:creationId xmlns:a16="http://schemas.microsoft.com/office/drawing/2014/main" id="{2FE8B1FA-ACEB-EF47-A664-B0071D34168E}"/>
                </a:ext>
              </a:extLst>
            </p:cNvPr>
            <p:cNvSpPr>
              <a:spLocks noChangeShapeType="1"/>
            </p:cNvSpPr>
            <p:nvPr/>
          </p:nvSpPr>
          <p:spPr bwMode="auto">
            <a:xfrm>
              <a:off x="4187" y="230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3" name="Line 174">
              <a:extLst>
                <a:ext uri="{FF2B5EF4-FFF2-40B4-BE49-F238E27FC236}">
                  <a16:creationId xmlns:a16="http://schemas.microsoft.com/office/drawing/2014/main" id="{CDCFF3D5-3D1B-BB4A-8C56-59CF07067C24}"/>
                </a:ext>
              </a:extLst>
            </p:cNvPr>
            <p:cNvSpPr>
              <a:spLocks noChangeShapeType="1"/>
            </p:cNvSpPr>
            <p:nvPr/>
          </p:nvSpPr>
          <p:spPr bwMode="auto">
            <a:xfrm>
              <a:off x="4187" y="2430"/>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4" name="Rectangle 175">
              <a:extLst>
                <a:ext uri="{FF2B5EF4-FFF2-40B4-BE49-F238E27FC236}">
                  <a16:creationId xmlns:a16="http://schemas.microsoft.com/office/drawing/2014/main" id="{BA28D38B-EBBA-AE4D-B722-7F25AEC2C19D}"/>
                </a:ext>
              </a:extLst>
            </p:cNvPr>
            <p:cNvSpPr>
              <a:spLocks noChangeArrowheads="1"/>
            </p:cNvSpPr>
            <p:nvPr/>
          </p:nvSpPr>
          <p:spPr bwMode="auto">
            <a:xfrm>
              <a:off x="4095" y="2066"/>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12815" name="Line 176">
              <a:extLst>
                <a:ext uri="{FF2B5EF4-FFF2-40B4-BE49-F238E27FC236}">
                  <a16:creationId xmlns:a16="http://schemas.microsoft.com/office/drawing/2014/main" id="{C82458A4-C0C2-8540-9481-467E9B9423DD}"/>
                </a:ext>
              </a:extLst>
            </p:cNvPr>
            <p:cNvSpPr>
              <a:spLocks noChangeShapeType="1"/>
            </p:cNvSpPr>
            <p:nvPr/>
          </p:nvSpPr>
          <p:spPr bwMode="auto">
            <a:xfrm>
              <a:off x="4187" y="266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6" name="Line 177">
              <a:extLst>
                <a:ext uri="{FF2B5EF4-FFF2-40B4-BE49-F238E27FC236}">
                  <a16:creationId xmlns:a16="http://schemas.microsoft.com/office/drawing/2014/main" id="{5431A43F-7110-6040-BC53-5EBD70AE8EDD}"/>
                </a:ext>
              </a:extLst>
            </p:cNvPr>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7" name="Line 178">
              <a:extLst>
                <a:ext uri="{FF2B5EF4-FFF2-40B4-BE49-F238E27FC236}">
                  <a16:creationId xmlns:a16="http://schemas.microsoft.com/office/drawing/2014/main" id="{370A9123-4044-3041-A2CE-F4D1BAEE993F}"/>
                </a:ext>
              </a:extLst>
            </p:cNvPr>
            <p:cNvSpPr>
              <a:spLocks noChangeShapeType="1"/>
            </p:cNvSpPr>
            <p:nvPr/>
          </p:nvSpPr>
          <p:spPr bwMode="auto">
            <a:xfrm>
              <a:off x="4179" y="3060"/>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8" name="Rectangle 179">
              <a:extLst>
                <a:ext uri="{FF2B5EF4-FFF2-40B4-BE49-F238E27FC236}">
                  <a16:creationId xmlns:a16="http://schemas.microsoft.com/office/drawing/2014/main" id="{FD84E8CF-2426-4847-A0A2-4911B30E9292}"/>
                </a:ext>
              </a:extLst>
            </p:cNvPr>
            <p:cNvSpPr>
              <a:spLocks noChangeArrowheads="1"/>
            </p:cNvSpPr>
            <p:nvPr/>
          </p:nvSpPr>
          <p:spPr bwMode="auto">
            <a:xfrm>
              <a:off x="4157" y="2768"/>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112819" name="Line 180">
              <a:extLst>
                <a:ext uri="{FF2B5EF4-FFF2-40B4-BE49-F238E27FC236}">
                  <a16:creationId xmlns:a16="http://schemas.microsoft.com/office/drawing/2014/main" id="{6D35D5D7-D437-6F42-A17B-EA123547FDC5}"/>
                </a:ext>
              </a:extLst>
            </p:cNvPr>
            <p:cNvSpPr>
              <a:spLocks noChangeShapeType="1"/>
            </p:cNvSpPr>
            <p:nvPr/>
          </p:nvSpPr>
          <p:spPr bwMode="auto">
            <a:xfrm flipV="1">
              <a:off x="4187" y="2548"/>
              <a:ext cx="54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0" name="Rectangle 181">
              <a:extLst>
                <a:ext uri="{FF2B5EF4-FFF2-40B4-BE49-F238E27FC236}">
                  <a16:creationId xmlns:a16="http://schemas.microsoft.com/office/drawing/2014/main" id="{66BEC58E-5DED-E242-A45C-E156F09B0B8E}"/>
                </a:ext>
              </a:extLst>
            </p:cNvPr>
            <p:cNvSpPr>
              <a:spLocks noChangeArrowheads="1"/>
            </p:cNvSpPr>
            <p:nvPr/>
          </p:nvSpPr>
          <p:spPr bwMode="auto">
            <a:xfrm>
              <a:off x="4161" y="3350"/>
              <a:ext cx="600" cy="648"/>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21" name="AutoShape 182">
              <a:extLst>
                <a:ext uri="{FF2B5EF4-FFF2-40B4-BE49-F238E27FC236}">
                  <a16:creationId xmlns:a16="http://schemas.microsoft.com/office/drawing/2014/main" id="{954E0AF6-7A47-6948-89B0-AB90F399AB30}"/>
                </a:ext>
              </a:extLst>
            </p:cNvPr>
            <p:cNvSpPr>
              <a:spLocks noChangeArrowheads="1"/>
            </p:cNvSpPr>
            <p:nvPr/>
          </p:nvSpPr>
          <p:spPr bwMode="auto">
            <a:xfrm>
              <a:off x="4171" y="3247"/>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22" name="Rectangle 183">
              <a:extLst>
                <a:ext uri="{FF2B5EF4-FFF2-40B4-BE49-F238E27FC236}">
                  <a16:creationId xmlns:a16="http://schemas.microsoft.com/office/drawing/2014/main" id="{89427C0F-1BB0-5846-9A9F-65A8E9A3A04D}"/>
                </a:ext>
              </a:extLst>
            </p:cNvPr>
            <p:cNvSpPr>
              <a:spLocks noChangeArrowheads="1"/>
            </p:cNvSpPr>
            <p:nvPr/>
          </p:nvSpPr>
          <p:spPr bwMode="auto">
            <a:xfrm>
              <a:off x="4164" y="3214"/>
              <a:ext cx="4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112823" name="Line 184">
              <a:extLst>
                <a:ext uri="{FF2B5EF4-FFF2-40B4-BE49-F238E27FC236}">
                  <a16:creationId xmlns:a16="http://schemas.microsoft.com/office/drawing/2014/main" id="{6842CD05-E4F1-E04A-8B9D-EB78E7B794A1}"/>
                </a:ext>
              </a:extLst>
            </p:cNvPr>
            <p:cNvSpPr>
              <a:spLocks noChangeShapeType="1"/>
            </p:cNvSpPr>
            <p:nvPr/>
          </p:nvSpPr>
          <p:spPr bwMode="auto">
            <a:xfrm>
              <a:off x="4190" y="342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4" name="Line 185">
              <a:extLst>
                <a:ext uri="{FF2B5EF4-FFF2-40B4-BE49-F238E27FC236}">
                  <a16:creationId xmlns:a16="http://schemas.microsoft.com/office/drawing/2014/main" id="{36E7E7CE-436B-6845-A19A-8EFB106DCE28}"/>
                </a:ext>
              </a:extLst>
            </p:cNvPr>
            <p:cNvSpPr>
              <a:spLocks noChangeShapeType="1"/>
            </p:cNvSpPr>
            <p:nvPr/>
          </p:nvSpPr>
          <p:spPr bwMode="auto">
            <a:xfrm flipV="1">
              <a:off x="4191" y="351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5" name="Line 186">
              <a:extLst>
                <a:ext uri="{FF2B5EF4-FFF2-40B4-BE49-F238E27FC236}">
                  <a16:creationId xmlns:a16="http://schemas.microsoft.com/office/drawing/2014/main" id="{82FDAB04-1A83-FC42-B8A8-ADD9956FC240}"/>
                </a:ext>
              </a:extLst>
            </p:cNvPr>
            <p:cNvSpPr>
              <a:spLocks noChangeShapeType="1"/>
            </p:cNvSpPr>
            <p:nvPr/>
          </p:nvSpPr>
          <p:spPr bwMode="auto">
            <a:xfrm flipV="1">
              <a:off x="4192" y="360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6" name="Line 187">
              <a:extLst>
                <a:ext uri="{FF2B5EF4-FFF2-40B4-BE49-F238E27FC236}">
                  <a16:creationId xmlns:a16="http://schemas.microsoft.com/office/drawing/2014/main" id="{5430BB1E-86E4-B647-9A40-A044981CB105}"/>
                </a:ext>
              </a:extLst>
            </p:cNvPr>
            <p:cNvSpPr>
              <a:spLocks noChangeShapeType="1"/>
            </p:cNvSpPr>
            <p:nvPr/>
          </p:nvSpPr>
          <p:spPr bwMode="auto">
            <a:xfrm>
              <a:off x="4193" y="369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7" name="Line 188">
              <a:extLst>
                <a:ext uri="{FF2B5EF4-FFF2-40B4-BE49-F238E27FC236}">
                  <a16:creationId xmlns:a16="http://schemas.microsoft.com/office/drawing/2014/main" id="{584EE75F-A110-7746-AB19-4228809E07CF}"/>
                </a:ext>
              </a:extLst>
            </p:cNvPr>
            <p:cNvSpPr>
              <a:spLocks noChangeShapeType="1"/>
            </p:cNvSpPr>
            <p:nvPr/>
          </p:nvSpPr>
          <p:spPr bwMode="auto">
            <a:xfrm>
              <a:off x="4195" y="387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8" name="Line 189">
              <a:extLst>
                <a:ext uri="{FF2B5EF4-FFF2-40B4-BE49-F238E27FC236}">
                  <a16:creationId xmlns:a16="http://schemas.microsoft.com/office/drawing/2014/main" id="{B92BDE0F-73BF-5C47-BE80-528A355713A5}"/>
                </a:ext>
              </a:extLst>
            </p:cNvPr>
            <p:cNvSpPr>
              <a:spLocks noChangeShapeType="1"/>
            </p:cNvSpPr>
            <p:nvPr/>
          </p:nvSpPr>
          <p:spPr bwMode="auto">
            <a:xfrm flipV="1">
              <a:off x="4195" y="396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9" name="Line 190">
              <a:extLst>
                <a:ext uri="{FF2B5EF4-FFF2-40B4-BE49-F238E27FC236}">
                  <a16:creationId xmlns:a16="http://schemas.microsoft.com/office/drawing/2014/main" id="{6D8A6277-9832-084F-B733-55688F7F5B56}"/>
                </a:ext>
              </a:extLst>
            </p:cNvPr>
            <p:cNvSpPr>
              <a:spLocks noChangeShapeType="1"/>
            </p:cNvSpPr>
            <p:nvPr/>
          </p:nvSpPr>
          <p:spPr bwMode="auto">
            <a:xfrm>
              <a:off x="4199" y="379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a:extLst>
                <a:ext uri="{FF2B5EF4-FFF2-40B4-BE49-F238E27FC236}">
                  <a16:creationId xmlns:a16="http://schemas.microsoft.com/office/drawing/2014/main" id="{EE05FEF8-2669-1D41-B894-E4FACC20BA88}"/>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6464" name="Rectangle 192">
              <a:extLst>
                <a:ext uri="{FF2B5EF4-FFF2-40B4-BE49-F238E27FC236}">
                  <a16:creationId xmlns:a16="http://schemas.microsoft.com/office/drawing/2014/main" id="{A28DD70D-33CF-5B44-8A9C-252987E50D7B}"/>
                </a:ext>
              </a:extLst>
            </p:cNvPr>
            <p:cNvSpPr>
              <a:spLocks noChangeArrowheads="1"/>
            </p:cNvSpPr>
            <p:nvPr/>
          </p:nvSpPr>
          <p:spPr bwMode="auto">
            <a:xfrm>
              <a:off x="2581" y="1261"/>
              <a:ext cx="1024" cy="2734"/>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2832" name="Rectangle 193">
              <a:extLst>
                <a:ext uri="{FF2B5EF4-FFF2-40B4-BE49-F238E27FC236}">
                  <a16:creationId xmlns:a16="http://schemas.microsoft.com/office/drawing/2014/main" id="{0867BE8F-17DF-C847-9AAF-0C4A78D7437D}"/>
                </a:ext>
              </a:extLst>
            </p:cNvPr>
            <p:cNvSpPr>
              <a:spLocks noChangeArrowheads="1"/>
            </p:cNvSpPr>
            <p:nvPr/>
          </p:nvSpPr>
          <p:spPr bwMode="auto">
            <a:xfrm>
              <a:off x="3725" y="396"/>
              <a:ext cx="322" cy="175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66" name="Text Box 194">
              <a:extLst>
                <a:ext uri="{FF2B5EF4-FFF2-40B4-BE49-F238E27FC236}">
                  <a16:creationId xmlns:a16="http://schemas.microsoft.com/office/drawing/2014/main" id="{905EDA3F-3D41-454B-AEBC-0836727037E9}"/>
                </a:ext>
              </a:extLst>
            </p:cNvPr>
            <p:cNvSpPr txBox="1">
              <a:spLocks noChangeArrowheads="1"/>
            </p:cNvSpPr>
            <p:nvPr/>
          </p:nvSpPr>
          <p:spPr bwMode="auto">
            <a:xfrm rot="-5400000">
              <a:off x="3029" y="1090"/>
              <a:ext cx="1723" cy="327"/>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3 KOMUNITAS</a:t>
              </a:r>
            </a:p>
          </p:txBody>
        </p:sp>
        <p:sp>
          <p:nvSpPr>
            <p:cNvPr id="566467" name="Rectangle 195">
              <a:extLst>
                <a:ext uri="{FF2B5EF4-FFF2-40B4-BE49-F238E27FC236}">
                  <a16:creationId xmlns:a16="http://schemas.microsoft.com/office/drawing/2014/main" id="{EC751B09-0B94-AF49-8AB6-38AA79E9E612}"/>
                </a:ext>
              </a:extLst>
            </p:cNvPr>
            <p:cNvSpPr>
              <a:spLocks noChangeArrowheads="1"/>
            </p:cNvSpPr>
            <p:nvPr/>
          </p:nvSpPr>
          <p:spPr bwMode="auto">
            <a:xfrm>
              <a:off x="4100" y="285"/>
              <a:ext cx="1024" cy="1714"/>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12835" name="Group 238">
              <a:extLst>
                <a:ext uri="{FF2B5EF4-FFF2-40B4-BE49-F238E27FC236}">
                  <a16:creationId xmlns:a16="http://schemas.microsoft.com/office/drawing/2014/main" id="{8C0C1F39-E75C-664C-A8CB-F0A7DC204727}"/>
                </a:ext>
              </a:extLst>
            </p:cNvPr>
            <p:cNvGrpSpPr>
              <a:grpSpLocks/>
            </p:cNvGrpSpPr>
            <p:nvPr/>
          </p:nvGrpSpPr>
          <p:grpSpPr bwMode="auto">
            <a:xfrm>
              <a:off x="3300" y="1430"/>
              <a:ext cx="236" cy="260"/>
              <a:chOff x="1558" y="1007"/>
              <a:chExt cx="2107" cy="1949"/>
            </a:xfrm>
          </p:grpSpPr>
          <p:grpSp>
            <p:nvGrpSpPr>
              <p:cNvPr id="112867" name="Group 240">
                <a:extLst>
                  <a:ext uri="{FF2B5EF4-FFF2-40B4-BE49-F238E27FC236}">
                    <a16:creationId xmlns:a16="http://schemas.microsoft.com/office/drawing/2014/main" id="{5DB74567-2AF7-BF4D-B0EC-8048A38FB65C}"/>
                  </a:ext>
                </a:extLst>
              </p:cNvPr>
              <p:cNvGrpSpPr>
                <a:grpSpLocks/>
              </p:cNvGrpSpPr>
              <p:nvPr/>
            </p:nvGrpSpPr>
            <p:grpSpPr bwMode="auto">
              <a:xfrm>
                <a:off x="1558" y="1205"/>
                <a:ext cx="2107" cy="1420"/>
                <a:chOff x="578" y="2316"/>
                <a:chExt cx="2105" cy="1421"/>
              </a:xfrm>
            </p:grpSpPr>
            <p:sp>
              <p:nvSpPr>
                <p:cNvPr id="112873" name="Freeform 241" descr="Cork">
                  <a:extLst>
                    <a:ext uri="{FF2B5EF4-FFF2-40B4-BE49-F238E27FC236}">
                      <a16:creationId xmlns:a16="http://schemas.microsoft.com/office/drawing/2014/main" id="{497AC1B6-C835-334F-A738-867A23D33012}"/>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74" name="Freeform 242" descr="Cork">
                  <a:extLst>
                    <a:ext uri="{FF2B5EF4-FFF2-40B4-BE49-F238E27FC236}">
                      <a16:creationId xmlns:a16="http://schemas.microsoft.com/office/drawing/2014/main" id="{FF2EFEBC-934C-334D-ADA4-63AB70D093EC}"/>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68" name="Freeform 244">
                <a:extLst>
                  <a:ext uri="{FF2B5EF4-FFF2-40B4-BE49-F238E27FC236}">
                    <a16:creationId xmlns:a16="http://schemas.microsoft.com/office/drawing/2014/main" id="{FF933127-DB60-084A-A296-EBE7E932A7EB}"/>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9" name="Freeform 245">
                <a:extLst>
                  <a:ext uri="{FF2B5EF4-FFF2-40B4-BE49-F238E27FC236}">
                    <a16:creationId xmlns:a16="http://schemas.microsoft.com/office/drawing/2014/main" id="{5D471D6D-72FB-FE44-A27B-17B1D36EFA53}"/>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70" name="Freeform 246">
                <a:extLst>
                  <a:ext uri="{FF2B5EF4-FFF2-40B4-BE49-F238E27FC236}">
                    <a16:creationId xmlns:a16="http://schemas.microsoft.com/office/drawing/2014/main" id="{8EB6993C-F214-7B4B-BA2D-D98FEEB29F3B}"/>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71" name="Freeform 247">
                <a:extLst>
                  <a:ext uri="{FF2B5EF4-FFF2-40B4-BE49-F238E27FC236}">
                    <a16:creationId xmlns:a16="http://schemas.microsoft.com/office/drawing/2014/main" id="{B0E9EA18-B7E6-F046-801D-B81990985046}"/>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72" name="Freeform 248">
                <a:extLst>
                  <a:ext uri="{FF2B5EF4-FFF2-40B4-BE49-F238E27FC236}">
                    <a16:creationId xmlns:a16="http://schemas.microsoft.com/office/drawing/2014/main" id="{C0F299F4-601C-1C42-93F5-C23338DB8563}"/>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36" name="Rectangle 249">
              <a:extLst>
                <a:ext uri="{FF2B5EF4-FFF2-40B4-BE49-F238E27FC236}">
                  <a16:creationId xmlns:a16="http://schemas.microsoft.com/office/drawing/2014/main" id="{759B4B94-AB30-DF4E-AA56-CB48731D6B79}"/>
                </a:ext>
              </a:extLst>
            </p:cNvPr>
            <p:cNvSpPr>
              <a:spLocks noChangeArrowheads="1"/>
            </p:cNvSpPr>
            <p:nvPr/>
          </p:nvSpPr>
          <p:spPr bwMode="auto">
            <a:xfrm>
              <a:off x="3289" y="1435"/>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nvGrpSpPr>
            <p:cNvPr id="112837" name="Group 251">
              <a:extLst>
                <a:ext uri="{FF2B5EF4-FFF2-40B4-BE49-F238E27FC236}">
                  <a16:creationId xmlns:a16="http://schemas.microsoft.com/office/drawing/2014/main" id="{A44AC70F-F4DC-3C47-ABB0-98D795655736}"/>
                </a:ext>
              </a:extLst>
            </p:cNvPr>
            <p:cNvGrpSpPr>
              <a:grpSpLocks/>
            </p:cNvGrpSpPr>
            <p:nvPr/>
          </p:nvGrpSpPr>
          <p:grpSpPr bwMode="auto">
            <a:xfrm>
              <a:off x="3303" y="3335"/>
              <a:ext cx="236" cy="260"/>
              <a:chOff x="1558" y="1007"/>
              <a:chExt cx="2107" cy="1949"/>
            </a:xfrm>
          </p:grpSpPr>
          <p:grpSp>
            <p:nvGrpSpPr>
              <p:cNvPr id="112859" name="Group 253">
                <a:extLst>
                  <a:ext uri="{FF2B5EF4-FFF2-40B4-BE49-F238E27FC236}">
                    <a16:creationId xmlns:a16="http://schemas.microsoft.com/office/drawing/2014/main" id="{05353C38-A293-E943-B644-2C17D38A6E01}"/>
                  </a:ext>
                </a:extLst>
              </p:cNvPr>
              <p:cNvGrpSpPr>
                <a:grpSpLocks/>
              </p:cNvGrpSpPr>
              <p:nvPr/>
            </p:nvGrpSpPr>
            <p:grpSpPr bwMode="auto">
              <a:xfrm>
                <a:off x="1558" y="1205"/>
                <a:ext cx="2107" cy="1420"/>
                <a:chOff x="578" y="2316"/>
                <a:chExt cx="2105" cy="1421"/>
              </a:xfrm>
            </p:grpSpPr>
            <p:sp>
              <p:nvSpPr>
                <p:cNvPr id="112865" name="Freeform 254" descr="Cork">
                  <a:extLst>
                    <a:ext uri="{FF2B5EF4-FFF2-40B4-BE49-F238E27FC236}">
                      <a16:creationId xmlns:a16="http://schemas.microsoft.com/office/drawing/2014/main" id="{DC7B77B0-F6D0-E345-A025-B0EA610F03D5}"/>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66" name="Freeform 255" descr="Cork">
                  <a:extLst>
                    <a:ext uri="{FF2B5EF4-FFF2-40B4-BE49-F238E27FC236}">
                      <a16:creationId xmlns:a16="http://schemas.microsoft.com/office/drawing/2014/main" id="{6561B4E3-1CCD-5241-96D2-51EE8152B7E4}"/>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60" name="Freeform 257">
                <a:extLst>
                  <a:ext uri="{FF2B5EF4-FFF2-40B4-BE49-F238E27FC236}">
                    <a16:creationId xmlns:a16="http://schemas.microsoft.com/office/drawing/2014/main" id="{DDC01BE2-5A3C-9541-8771-6D900B2CE8D4}"/>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1" name="Freeform 258">
                <a:extLst>
                  <a:ext uri="{FF2B5EF4-FFF2-40B4-BE49-F238E27FC236}">
                    <a16:creationId xmlns:a16="http://schemas.microsoft.com/office/drawing/2014/main" id="{30870EE9-E732-B347-89E4-943E1382E86B}"/>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2" name="Freeform 259">
                <a:extLst>
                  <a:ext uri="{FF2B5EF4-FFF2-40B4-BE49-F238E27FC236}">
                    <a16:creationId xmlns:a16="http://schemas.microsoft.com/office/drawing/2014/main" id="{81E1FDD5-F02B-6F41-9001-17C599E0BD02}"/>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3" name="Freeform 260">
                <a:extLst>
                  <a:ext uri="{FF2B5EF4-FFF2-40B4-BE49-F238E27FC236}">
                    <a16:creationId xmlns:a16="http://schemas.microsoft.com/office/drawing/2014/main" id="{1CA637C6-402B-F947-B592-DBD24C1ED2C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4" name="Freeform 261">
                <a:extLst>
                  <a:ext uri="{FF2B5EF4-FFF2-40B4-BE49-F238E27FC236}">
                    <a16:creationId xmlns:a16="http://schemas.microsoft.com/office/drawing/2014/main" id="{6482A27F-6FE3-B44E-9880-5314B7939E2A}"/>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38" name="Rectangle 262">
              <a:extLst>
                <a:ext uri="{FF2B5EF4-FFF2-40B4-BE49-F238E27FC236}">
                  <a16:creationId xmlns:a16="http://schemas.microsoft.com/office/drawing/2014/main" id="{3E9F2CD5-FD59-A04D-A817-475E44A961CA}"/>
                </a:ext>
              </a:extLst>
            </p:cNvPr>
            <p:cNvSpPr>
              <a:spLocks noChangeArrowheads="1"/>
            </p:cNvSpPr>
            <p:nvPr/>
          </p:nvSpPr>
          <p:spPr bwMode="auto">
            <a:xfrm>
              <a:off x="3292" y="3340"/>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nvGrpSpPr>
            <p:cNvPr id="112839" name="Group 264">
              <a:extLst>
                <a:ext uri="{FF2B5EF4-FFF2-40B4-BE49-F238E27FC236}">
                  <a16:creationId xmlns:a16="http://schemas.microsoft.com/office/drawing/2014/main" id="{FFB174E0-E266-AF42-A4DE-01D17BEEAB0E}"/>
                </a:ext>
              </a:extLst>
            </p:cNvPr>
            <p:cNvGrpSpPr>
              <a:grpSpLocks/>
            </p:cNvGrpSpPr>
            <p:nvPr/>
          </p:nvGrpSpPr>
          <p:grpSpPr bwMode="auto">
            <a:xfrm>
              <a:off x="4792" y="879"/>
              <a:ext cx="236" cy="260"/>
              <a:chOff x="1558" y="1007"/>
              <a:chExt cx="2107" cy="1949"/>
            </a:xfrm>
          </p:grpSpPr>
          <p:grpSp>
            <p:nvGrpSpPr>
              <p:cNvPr id="112851" name="Group 266">
                <a:extLst>
                  <a:ext uri="{FF2B5EF4-FFF2-40B4-BE49-F238E27FC236}">
                    <a16:creationId xmlns:a16="http://schemas.microsoft.com/office/drawing/2014/main" id="{4A7B3399-37D3-8C44-AABE-81449C76DCF4}"/>
                  </a:ext>
                </a:extLst>
              </p:cNvPr>
              <p:cNvGrpSpPr>
                <a:grpSpLocks/>
              </p:cNvGrpSpPr>
              <p:nvPr/>
            </p:nvGrpSpPr>
            <p:grpSpPr bwMode="auto">
              <a:xfrm>
                <a:off x="1558" y="1205"/>
                <a:ext cx="2107" cy="1420"/>
                <a:chOff x="578" y="2316"/>
                <a:chExt cx="2105" cy="1421"/>
              </a:xfrm>
            </p:grpSpPr>
            <p:sp>
              <p:nvSpPr>
                <p:cNvPr id="112857" name="Freeform 267" descr="Cork">
                  <a:extLst>
                    <a:ext uri="{FF2B5EF4-FFF2-40B4-BE49-F238E27FC236}">
                      <a16:creationId xmlns:a16="http://schemas.microsoft.com/office/drawing/2014/main" id="{33E16E54-562A-7D41-B858-C5FBD9B7E48E}"/>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8" name="Freeform 268" descr="Cork">
                  <a:extLst>
                    <a:ext uri="{FF2B5EF4-FFF2-40B4-BE49-F238E27FC236}">
                      <a16:creationId xmlns:a16="http://schemas.microsoft.com/office/drawing/2014/main" id="{40A084FE-E134-BA4C-B8A5-D0276F38F1BE}"/>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52" name="Freeform 270">
                <a:extLst>
                  <a:ext uri="{FF2B5EF4-FFF2-40B4-BE49-F238E27FC236}">
                    <a16:creationId xmlns:a16="http://schemas.microsoft.com/office/drawing/2014/main" id="{E976870B-17CA-7E42-89E3-018A9FC8A876}"/>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3" name="Freeform 271">
                <a:extLst>
                  <a:ext uri="{FF2B5EF4-FFF2-40B4-BE49-F238E27FC236}">
                    <a16:creationId xmlns:a16="http://schemas.microsoft.com/office/drawing/2014/main" id="{E5B10E0B-5B88-BE48-9BAA-07E671C3EF59}"/>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4" name="Freeform 272">
                <a:extLst>
                  <a:ext uri="{FF2B5EF4-FFF2-40B4-BE49-F238E27FC236}">
                    <a16:creationId xmlns:a16="http://schemas.microsoft.com/office/drawing/2014/main" id="{291A5E89-14C0-344F-A773-8F8B204C1E35}"/>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5" name="Freeform 273">
                <a:extLst>
                  <a:ext uri="{FF2B5EF4-FFF2-40B4-BE49-F238E27FC236}">
                    <a16:creationId xmlns:a16="http://schemas.microsoft.com/office/drawing/2014/main" id="{CD093DE3-6FE6-924A-BE2C-1C84BE24449A}"/>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6" name="Freeform 274">
                <a:extLst>
                  <a:ext uri="{FF2B5EF4-FFF2-40B4-BE49-F238E27FC236}">
                    <a16:creationId xmlns:a16="http://schemas.microsoft.com/office/drawing/2014/main" id="{C46D4C80-D724-6346-80D8-D1C1EDCD9934}"/>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40" name="Rectangle 275">
              <a:extLst>
                <a:ext uri="{FF2B5EF4-FFF2-40B4-BE49-F238E27FC236}">
                  <a16:creationId xmlns:a16="http://schemas.microsoft.com/office/drawing/2014/main" id="{027F925F-8B33-DE41-BE6A-3264B182716C}"/>
                </a:ext>
              </a:extLst>
            </p:cNvPr>
            <p:cNvSpPr>
              <a:spLocks noChangeArrowheads="1"/>
            </p:cNvSpPr>
            <p:nvPr/>
          </p:nvSpPr>
          <p:spPr bwMode="auto">
            <a:xfrm>
              <a:off x="4781" y="884"/>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PD</a:t>
              </a:r>
              <a:endParaRPr lang="en-US" altLang="ko-KR" sz="1600" i="1">
                <a:solidFill>
                  <a:schemeClr val="bg2"/>
                </a:solidFill>
                <a:latin typeface="Helvetica" pitchFamily="2" charset="0"/>
                <a:ea typeface="Gulim" panose="020B0600000101010101" pitchFamily="34" charset="-127"/>
              </a:endParaRPr>
            </a:p>
          </p:txBody>
        </p:sp>
        <p:grpSp>
          <p:nvGrpSpPr>
            <p:cNvPr id="112841" name="Group 277">
              <a:extLst>
                <a:ext uri="{FF2B5EF4-FFF2-40B4-BE49-F238E27FC236}">
                  <a16:creationId xmlns:a16="http://schemas.microsoft.com/office/drawing/2014/main" id="{852C0307-375B-0D48-8245-4FD63231DAC3}"/>
                </a:ext>
              </a:extLst>
            </p:cNvPr>
            <p:cNvGrpSpPr>
              <a:grpSpLocks/>
            </p:cNvGrpSpPr>
            <p:nvPr/>
          </p:nvGrpSpPr>
          <p:grpSpPr bwMode="auto">
            <a:xfrm>
              <a:off x="4792" y="1391"/>
              <a:ext cx="236" cy="260"/>
              <a:chOff x="1558" y="1007"/>
              <a:chExt cx="2107" cy="1949"/>
            </a:xfrm>
          </p:grpSpPr>
          <p:grpSp>
            <p:nvGrpSpPr>
              <p:cNvPr id="112843" name="Group 279">
                <a:extLst>
                  <a:ext uri="{FF2B5EF4-FFF2-40B4-BE49-F238E27FC236}">
                    <a16:creationId xmlns:a16="http://schemas.microsoft.com/office/drawing/2014/main" id="{98B6FA01-DE6A-BD4B-B4D3-2D076C7016C3}"/>
                  </a:ext>
                </a:extLst>
              </p:cNvPr>
              <p:cNvGrpSpPr>
                <a:grpSpLocks/>
              </p:cNvGrpSpPr>
              <p:nvPr/>
            </p:nvGrpSpPr>
            <p:grpSpPr bwMode="auto">
              <a:xfrm>
                <a:off x="1558" y="1205"/>
                <a:ext cx="2107" cy="1420"/>
                <a:chOff x="578" y="2316"/>
                <a:chExt cx="2105" cy="1421"/>
              </a:xfrm>
            </p:grpSpPr>
            <p:sp>
              <p:nvSpPr>
                <p:cNvPr id="112849" name="Freeform 280" descr="Cork">
                  <a:extLst>
                    <a:ext uri="{FF2B5EF4-FFF2-40B4-BE49-F238E27FC236}">
                      <a16:creationId xmlns:a16="http://schemas.microsoft.com/office/drawing/2014/main" id="{9B4A40E3-EBAE-2145-BC93-178E9B46A149}"/>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0" name="Freeform 281" descr="Cork">
                  <a:extLst>
                    <a:ext uri="{FF2B5EF4-FFF2-40B4-BE49-F238E27FC236}">
                      <a16:creationId xmlns:a16="http://schemas.microsoft.com/office/drawing/2014/main" id="{4F5087B2-ABD2-6642-967D-5AFCF6466433}"/>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44" name="Freeform 283">
                <a:extLst>
                  <a:ext uri="{FF2B5EF4-FFF2-40B4-BE49-F238E27FC236}">
                    <a16:creationId xmlns:a16="http://schemas.microsoft.com/office/drawing/2014/main" id="{3381DA0A-AB57-7A4B-B4E2-35EA84F87EC6}"/>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5" name="Freeform 284">
                <a:extLst>
                  <a:ext uri="{FF2B5EF4-FFF2-40B4-BE49-F238E27FC236}">
                    <a16:creationId xmlns:a16="http://schemas.microsoft.com/office/drawing/2014/main" id="{DD19BE3B-632D-CD49-9496-6BE4B9A6EED9}"/>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6" name="Freeform 285">
                <a:extLst>
                  <a:ext uri="{FF2B5EF4-FFF2-40B4-BE49-F238E27FC236}">
                    <a16:creationId xmlns:a16="http://schemas.microsoft.com/office/drawing/2014/main" id="{747045AD-7674-3C40-ABB9-883A1CE6EEEE}"/>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7" name="Freeform 286">
                <a:extLst>
                  <a:ext uri="{FF2B5EF4-FFF2-40B4-BE49-F238E27FC236}">
                    <a16:creationId xmlns:a16="http://schemas.microsoft.com/office/drawing/2014/main" id="{E56371C4-1104-AC40-BA66-D41219281CE6}"/>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8" name="Freeform 287">
                <a:extLst>
                  <a:ext uri="{FF2B5EF4-FFF2-40B4-BE49-F238E27FC236}">
                    <a16:creationId xmlns:a16="http://schemas.microsoft.com/office/drawing/2014/main" id="{A0393553-E2D3-5542-9372-7B684293C731}"/>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42" name="Rectangle 288">
              <a:extLst>
                <a:ext uri="{FF2B5EF4-FFF2-40B4-BE49-F238E27FC236}">
                  <a16:creationId xmlns:a16="http://schemas.microsoft.com/office/drawing/2014/main" id="{995C1CEA-A27D-974C-8F41-FDD8C2F27A46}"/>
                </a:ext>
              </a:extLst>
            </p:cNvPr>
            <p:cNvSpPr>
              <a:spLocks noChangeArrowheads="1"/>
            </p:cNvSpPr>
            <p:nvPr/>
          </p:nvSpPr>
          <p:spPr bwMode="auto">
            <a:xfrm>
              <a:off x="4781" y="1396"/>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PB</a:t>
              </a:r>
              <a:endParaRPr lang="en-US" altLang="ko-KR" sz="1600" i="1">
                <a:solidFill>
                  <a:schemeClr val="bg2"/>
                </a:solidFill>
                <a:latin typeface="Helvetica" pitchFamily="2" charset="0"/>
                <a:ea typeface="Gulim" panose="020B0600000101010101" pitchFamily="34" charset="-127"/>
              </a:endParaRPr>
            </a:p>
          </p:txBody>
        </p:sp>
      </p:grpSp>
      <p:sp>
        <p:nvSpPr>
          <p:cNvPr id="566506" name="AutoShape 234">
            <a:extLst>
              <a:ext uri="{FF2B5EF4-FFF2-40B4-BE49-F238E27FC236}">
                <a16:creationId xmlns:a16="http://schemas.microsoft.com/office/drawing/2014/main" id="{EEDFE811-2DA3-4E4B-9032-95AAA65474FF}"/>
              </a:ext>
            </a:extLst>
          </p:cNvPr>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6506"/>
                                        </p:tgtEl>
                                        <p:attrNameLst>
                                          <p:attrName>style.visibility</p:attrName>
                                        </p:attrNameLst>
                                      </p:cBhvr>
                                      <p:to>
                                        <p:strVal val="visible"/>
                                      </p:to>
                                    </p:set>
                                    <p:animEffect transition="in" filter="wipe(down)">
                                      <p:cBhvr>
                                        <p:cTn id="7"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50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517BF5D8-AEF8-2C46-A16E-562F6F510F0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614403" name="Line 3">
            <a:extLst>
              <a:ext uri="{FF2B5EF4-FFF2-40B4-BE49-F238E27FC236}">
                <a16:creationId xmlns:a16="http://schemas.microsoft.com/office/drawing/2014/main" id="{95D21602-824A-EC41-A15E-7DAFD96347E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4691" name="Freeform 5">
            <a:extLst>
              <a:ext uri="{FF2B5EF4-FFF2-40B4-BE49-F238E27FC236}">
                <a16:creationId xmlns:a16="http://schemas.microsoft.com/office/drawing/2014/main" id="{C17BED62-7867-E944-A44E-B09D8065EA80}"/>
              </a:ext>
            </a:extLst>
          </p:cNvPr>
          <p:cNvSpPr>
            <a:spLocks/>
          </p:cNvSpPr>
          <p:nvPr/>
        </p:nvSpPr>
        <p:spPr bwMode="auto">
          <a:xfrm>
            <a:off x="4595813" y="942975"/>
            <a:ext cx="1262062" cy="517525"/>
          </a:xfrm>
          <a:custGeom>
            <a:avLst/>
            <a:gdLst>
              <a:gd name="T0" fmla="*/ 50800 w 795"/>
              <a:gd name="T1" fmla="*/ 20638 h 326"/>
              <a:gd name="T2" fmla="*/ 7937 w 795"/>
              <a:gd name="T3" fmla="*/ 65088 h 326"/>
              <a:gd name="T4" fmla="*/ 22225 w 795"/>
              <a:gd name="T5" fmla="*/ 254000 h 326"/>
              <a:gd name="T6" fmla="*/ 123825 w 795"/>
              <a:gd name="T7" fmla="*/ 282575 h 326"/>
              <a:gd name="T8" fmla="*/ 357187 w 795"/>
              <a:gd name="T9" fmla="*/ 298450 h 326"/>
              <a:gd name="T10" fmla="*/ 517525 w 795"/>
              <a:gd name="T11" fmla="*/ 341313 h 326"/>
              <a:gd name="T12" fmla="*/ 649287 w 795"/>
              <a:gd name="T13" fmla="*/ 385763 h 326"/>
              <a:gd name="T14" fmla="*/ 809625 w 795"/>
              <a:gd name="T15" fmla="*/ 444500 h 326"/>
              <a:gd name="T16" fmla="*/ 1044575 w 795"/>
              <a:gd name="T17" fmla="*/ 517525 h 326"/>
              <a:gd name="T18" fmla="*/ 1262062 w 795"/>
              <a:gd name="T19" fmla="*/ 400050 h 326"/>
              <a:gd name="T20" fmla="*/ 1247775 w 795"/>
              <a:gd name="T21" fmla="*/ 355600 h 326"/>
              <a:gd name="T22" fmla="*/ 1087437 w 795"/>
              <a:gd name="T23" fmla="*/ 298450 h 326"/>
              <a:gd name="T24" fmla="*/ 941387 w 795"/>
              <a:gd name="T25" fmla="*/ 225425 h 326"/>
              <a:gd name="T26" fmla="*/ 474662 w 795"/>
              <a:gd name="T27" fmla="*/ 107950 h 326"/>
              <a:gd name="T28" fmla="*/ 182562 w 795"/>
              <a:gd name="T29" fmla="*/ 49213 h 326"/>
              <a:gd name="T30" fmla="*/ 123825 w 795"/>
              <a:gd name="T31" fmla="*/ 6350 h 326"/>
              <a:gd name="T32" fmla="*/ 36512 w 795"/>
              <a:gd name="T33" fmla="*/ 20638 h 326"/>
              <a:gd name="T34" fmla="*/ 50800 w 795"/>
              <a:gd name="T35" fmla="*/ 20638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6">
            <a:extLst>
              <a:ext uri="{FF2B5EF4-FFF2-40B4-BE49-F238E27FC236}">
                <a16:creationId xmlns:a16="http://schemas.microsoft.com/office/drawing/2014/main" id="{B509D8E4-33F7-C340-88E5-90E536B959E1}"/>
              </a:ext>
            </a:extLst>
          </p:cNvPr>
          <p:cNvSpPr>
            <a:spLocks/>
          </p:cNvSpPr>
          <p:nvPr/>
        </p:nvSpPr>
        <p:spPr bwMode="auto">
          <a:xfrm>
            <a:off x="5724525" y="1333500"/>
            <a:ext cx="898525" cy="617538"/>
          </a:xfrm>
          <a:custGeom>
            <a:avLst/>
            <a:gdLst>
              <a:gd name="T0" fmla="*/ 31750 w 566"/>
              <a:gd name="T1" fmla="*/ 46038 h 389"/>
              <a:gd name="T2" fmla="*/ 119063 w 566"/>
              <a:gd name="T3" fmla="*/ 163513 h 389"/>
              <a:gd name="T4" fmla="*/ 177800 w 566"/>
              <a:gd name="T5" fmla="*/ 192088 h 389"/>
              <a:gd name="T6" fmla="*/ 222250 w 566"/>
              <a:gd name="T7" fmla="*/ 206375 h 389"/>
              <a:gd name="T8" fmla="*/ 323850 w 566"/>
              <a:gd name="T9" fmla="*/ 295275 h 389"/>
              <a:gd name="T10" fmla="*/ 411163 w 566"/>
              <a:gd name="T11" fmla="*/ 323850 h 389"/>
              <a:gd name="T12" fmla="*/ 484188 w 566"/>
              <a:gd name="T13" fmla="*/ 368300 h 389"/>
              <a:gd name="T14" fmla="*/ 587375 w 566"/>
              <a:gd name="T15" fmla="*/ 455613 h 389"/>
              <a:gd name="T16" fmla="*/ 674688 w 566"/>
              <a:gd name="T17" fmla="*/ 484188 h 389"/>
              <a:gd name="T18" fmla="*/ 703263 w 566"/>
              <a:gd name="T19" fmla="*/ 601663 h 389"/>
              <a:gd name="T20" fmla="*/ 762000 w 566"/>
              <a:gd name="T21" fmla="*/ 615950 h 389"/>
              <a:gd name="T22" fmla="*/ 863600 w 566"/>
              <a:gd name="T23" fmla="*/ 601663 h 389"/>
              <a:gd name="T24" fmla="*/ 893763 w 566"/>
              <a:gd name="T25" fmla="*/ 542925 h 389"/>
              <a:gd name="T26" fmla="*/ 820738 w 566"/>
              <a:gd name="T27" fmla="*/ 425450 h 389"/>
              <a:gd name="T28" fmla="*/ 762000 w 566"/>
              <a:gd name="T29" fmla="*/ 309563 h 389"/>
              <a:gd name="T30" fmla="*/ 674688 w 566"/>
              <a:gd name="T31" fmla="*/ 295275 h 389"/>
              <a:gd name="T32" fmla="*/ 557213 w 566"/>
              <a:gd name="T33" fmla="*/ 222250 h 389"/>
              <a:gd name="T34" fmla="*/ 265113 w 566"/>
              <a:gd name="T35" fmla="*/ 31750 h 389"/>
              <a:gd name="T36" fmla="*/ 149225 w 566"/>
              <a:gd name="T37" fmla="*/ 3175 h 389"/>
              <a:gd name="T38" fmla="*/ 31750 w 566"/>
              <a:gd name="T39" fmla="*/ 46038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7">
            <a:extLst>
              <a:ext uri="{FF2B5EF4-FFF2-40B4-BE49-F238E27FC236}">
                <a16:creationId xmlns:a16="http://schemas.microsoft.com/office/drawing/2014/main" id="{ABA4A98D-1DDC-D049-9799-BE17E4700C85}"/>
              </a:ext>
            </a:extLst>
          </p:cNvPr>
          <p:cNvSpPr>
            <a:spLocks/>
          </p:cNvSpPr>
          <p:nvPr/>
        </p:nvSpPr>
        <p:spPr bwMode="auto">
          <a:xfrm>
            <a:off x="7208838" y="2884488"/>
            <a:ext cx="352425" cy="855662"/>
          </a:xfrm>
          <a:custGeom>
            <a:avLst/>
            <a:gdLst>
              <a:gd name="T0" fmla="*/ 90488 w 222"/>
              <a:gd name="T1" fmla="*/ 23812 h 539"/>
              <a:gd name="T2" fmla="*/ 133350 w 222"/>
              <a:gd name="T3" fmla="*/ 666750 h 539"/>
              <a:gd name="T4" fmla="*/ 236538 w 222"/>
              <a:gd name="T5" fmla="*/ 855662 h 539"/>
              <a:gd name="T6" fmla="*/ 352425 w 222"/>
              <a:gd name="T7" fmla="*/ 754062 h 539"/>
              <a:gd name="T8" fmla="*/ 295275 w 222"/>
              <a:gd name="T9" fmla="*/ 506412 h 539"/>
              <a:gd name="T10" fmla="*/ 222250 w 222"/>
              <a:gd name="T11" fmla="*/ 111125 h 539"/>
              <a:gd name="T12" fmla="*/ 177800 w 222"/>
              <a:gd name="T13" fmla="*/ 9525 h 539"/>
              <a:gd name="T14" fmla="*/ 90488 w 222"/>
              <a:gd name="T15" fmla="*/ 23812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8">
            <a:extLst>
              <a:ext uri="{FF2B5EF4-FFF2-40B4-BE49-F238E27FC236}">
                <a16:creationId xmlns:a16="http://schemas.microsoft.com/office/drawing/2014/main" id="{DB7F131D-6A5B-7542-A0C0-959332EE1637}"/>
              </a:ext>
            </a:extLst>
          </p:cNvPr>
          <p:cNvSpPr>
            <a:spLocks/>
          </p:cNvSpPr>
          <p:nvPr/>
        </p:nvSpPr>
        <p:spPr bwMode="auto">
          <a:xfrm>
            <a:off x="5959475" y="1300163"/>
            <a:ext cx="250825" cy="192087"/>
          </a:xfrm>
          <a:custGeom>
            <a:avLst/>
            <a:gdLst>
              <a:gd name="T0" fmla="*/ 79375 w 158"/>
              <a:gd name="T1" fmla="*/ 7937 h 121"/>
              <a:gd name="T2" fmla="*/ 34925 w 158"/>
              <a:gd name="T3" fmla="*/ 160337 h 121"/>
              <a:gd name="T4" fmla="*/ 111125 w 158"/>
              <a:gd name="T5" fmla="*/ 192087 h 121"/>
              <a:gd name="T6" fmla="*/ 238125 w 158"/>
              <a:gd name="T7" fmla="*/ 96837 h 121"/>
              <a:gd name="T8" fmla="*/ 238125 w 158"/>
              <a:gd name="T9" fmla="*/ 39687 h 121"/>
              <a:gd name="T10" fmla="*/ 79375 w 158"/>
              <a:gd name="T11" fmla="*/ 793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9">
            <a:extLst>
              <a:ext uri="{FF2B5EF4-FFF2-40B4-BE49-F238E27FC236}">
                <a16:creationId xmlns:a16="http://schemas.microsoft.com/office/drawing/2014/main" id="{8FB7C717-327D-A24C-BAA9-E31742CD6028}"/>
              </a:ext>
            </a:extLst>
          </p:cNvPr>
          <p:cNvSpPr>
            <a:spLocks/>
          </p:cNvSpPr>
          <p:nvPr/>
        </p:nvSpPr>
        <p:spPr bwMode="auto">
          <a:xfrm>
            <a:off x="6786563" y="1905000"/>
            <a:ext cx="84137" cy="139700"/>
          </a:xfrm>
          <a:custGeom>
            <a:avLst/>
            <a:gdLst>
              <a:gd name="T0" fmla="*/ 20637 w 53"/>
              <a:gd name="T1" fmla="*/ 38100 h 88"/>
              <a:gd name="T2" fmla="*/ 7937 w 53"/>
              <a:gd name="T3" fmla="*/ 139700 h 88"/>
              <a:gd name="T4" fmla="*/ 84137 w 53"/>
              <a:gd name="T5" fmla="*/ 76200 h 88"/>
              <a:gd name="T6" fmla="*/ 20637 w 53"/>
              <a:gd name="T7" fmla="*/ 3810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0">
            <a:extLst>
              <a:ext uri="{FF2B5EF4-FFF2-40B4-BE49-F238E27FC236}">
                <a16:creationId xmlns:a16="http://schemas.microsoft.com/office/drawing/2014/main" id="{D4D61578-0834-2D4A-B664-0DAC84FDB2A0}"/>
              </a:ext>
            </a:extLst>
          </p:cNvPr>
          <p:cNvSpPr>
            <a:spLocks/>
          </p:cNvSpPr>
          <p:nvPr/>
        </p:nvSpPr>
        <p:spPr bwMode="auto">
          <a:xfrm>
            <a:off x="4787900" y="1201738"/>
            <a:ext cx="1109663" cy="639762"/>
          </a:xfrm>
          <a:custGeom>
            <a:avLst/>
            <a:gdLst>
              <a:gd name="T0" fmla="*/ 0 w 699"/>
              <a:gd name="T1" fmla="*/ 66675 h 403"/>
              <a:gd name="T2" fmla="*/ 30163 w 699"/>
              <a:gd name="T3" fmla="*/ 168275 h 403"/>
              <a:gd name="T4" fmla="*/ 423863 w 699"/>
              <a:gd name="T5" fmla="*/ 344487 h 403"/>
              <a:gd name="T6" fmla="*/ 876300 w 699"/>
              <a:gd name="T7" fmla="*/ 592137 h 403"/>
              <a:gd name="T8" fmla="*/ 993775 w 699"/>
              <a:gd name="T9" fmla="*/ 622300 h 403"/>
              <a:gd name="T10" fmla="*/ 1095375 w 699"/>
              <a:gd name="T11" fmla="*/ 476250 h 403"/>
              <a:gd name="T12" fmla="*/ 1109663 w 699"/>
              <a:gd name="T13" fmla="*/ 431800 h 403"/>
              <a:gd name="T14" fmla="*/ 1081088 w 699"/>
              <a:gd name="T15" fmla="*/ 330200 h 403"/>
              <a:gd name="T16" fmla="*/ 993775 w 699"/>
              <a:gd name="T17" fmla="*/ 271462 h 403"/>
              <a:gd name="T18" fmla="*/ 657225 w 699"/>
              <a:gd name="T19" fmla="*/ 125412 h 403"/>
              <a:gd name="T20" fmla="*/ 393700 w 699"/>
              <a:gd name="T21" fmla="*/ 38100 h 403"/>
              <a:gd name="T22" fmla="*/ 0 w 699"/>
              <a:gd name="T23" fmla="*/ 66675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1">
            <a:extLst>
              <a:ext uri="{FF2B5EF4-FFF2-40B4-BE49-F238E27FC236}">
                <a16:creationId xmlns:a16="http://schemas.microsoft.com/office/drawing/2014/main" id="{AFB64A58-5A59-224C-9088-CDF3F558C10D}"/>
              </a:ext>
            </a:extLst>
          </p:cNvPr>
          <p:cNvSpPr>
            <a:spLocks/>
          </p:cNvSpPr>
          <p:nvPr/>
        </p:nvSpPr>
        <p:spPr bwMode="auto">
          <a:xfrm>
            <a:off x="6473825" y="1890713"/>
            <a:ext cx="773113" cy="1247775"/>
          </a:xfrm>
          <a:custGeom>
            <a:avLst/>
            <a:gdLst>
              <a:gd name="T0" fmla="*/ 22225 w 487"/>
              <a:gd name="T1" fmla="*/ 152400 h 786"/>
              <a:gd name="T2" fmla="*/ 123825 w 487"/>
              <a:gd name="T3" fmla="*/ 7938 h 786"/>
              <a:gd name="T4" fmla="*/ 212725 w 487"/>
              <a:gd name="T5" fmla="*/ 22225 h 786"/>
              <a:gd name="T6" fmla="*/ 255588 w 487"/>
              <a:gd name="T7" fmla="*/ 50800 h 786"/>
              <a:gd name="T8" fmla="*/ 373063 w 487"/>
              <a:gd name="T9" fmla="*/ 211138 h 786"/>
              <a:gd name="T10" fmla="*/ 488950 w 487"/>
              <a:gd name="T11" fmla="*/ 342900 h 786"/>
              <a:gd name="T12" fmla="*/ 723900 w 487"/>
              <a:gd name="T13" fmla="*/ 795338 h 786"/>
              <a:gd name="T14" fmla="*/ 738188 w 487"/>
              <a:gd name="T15" fmla="*/ 1189038 h 786"/>
              <a:gd name="T16" fmla="*/ 592138 w 487"/>
              <a:gd name="T17" fmla="*/ 1247775 h 786"/>
              <a:gd name="T18" fmla="*/ 488950 w 487"/>
              <a:gd name="T19" fmla="*/ 1058863 h 786"/>
              <a:gd name="T20" fmla="*/ 373063 w 487"/>
              <a:gd name="T21" fmla="*/ 839788 h 786"/>
              <a:gd name="T22" fmla="*/ 196850 w 487"/>
              <a:gd name="T23" fmla="*/ 590550 h 786"/>
              <a:gd name="T24" fmla="*/ 52388 w 487"/>
              <a:gd name="T25" fmla="*/ 241300 h 786"/>
              <a:gd name="T26" fmla="*/ 36513 w 487"/>
              <a:gd name="T27" fmla="*/ 168275 h 786"/>
              <a:gd name="T28" fmla="*/ 7938 w 487"/>
              <a:gd name="T29" fmla="*/ 123825 h 786"/>
              <a:gd name="T30" fmla="*/ 22225 w 487"/>
              <a:gd name="T31" fmla="*/ 1524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8" name="Freeform 12">
            <a:extLst>
              <a:ext uri="{FF2B5EF4-FFF2-40B4-BE49-F238E27FC236}">
                <a16:creationId xmlns:a16="http://schemas.microsoft.com/office/drawing/2014/main" id="{70D3B8E8-96CF-054A-A7C9-68AC559D478D}"/>
              </a:ext>
            </a:extLst>
          </p:cNvPr>
          <p:cNvSpPr>
            <a:spLocks/>
          </p:cNvSpPr>
          <p:nvPr/>
        </p:nvSpPr>
        <p:spPr bwMode="auto">
          <a:xfrm>
            <a:off x="7537450" y="3008313"/>
            <a:ext cx="1588" cy="131762"/>
          </a:xfrm>
          <a:custGeom>
            <a:avLst/>
            <a:gdLst>
              <a:gd name="T0" fmla="*/ 0 w 1"/>
              <a:gd name="T1" fmla="*/ 0 h 83"/>
              <a:gd name="T2" fmla="*/ 0 w 1"/>
              <a:gd name="T3" fmla="*/ 13176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9" name="Freeform 13">
            <a:extLst>
              <a:ext uri="{FF2B5EF4-FFF2-40B4-BE49-F238E27FC236}">
                <a16:creationId xmlns:a16="http://schemas.microsoft.com/office/drawing/2014/main" id="{C7572B3D-8B66-8A46-A74F-C562410FC081}"/>
              </a:ext>
            </a:extLst>
          </p:cNvPr>
          <p:cNvSpPr>
            <a:spLocks/>
          </p:cNvSpPr>
          <p:nvPr/>
        </p:nvSpPr>
        <p:spPr bwMode="auto">
          <a:xfrm>
            <a:off x="6740525" y="2794000"/>
            <a:ext cx="852488" cy="647700"/>
          </a:xfrm>
          <a:custGeom>
            <a:avLst/>
            <a:gdLst>
              <a:gd name="T0" fmla="*/ 6350 w 537"/>
              <a:gd name="T1" fmla="*/ 127000 h 408"/>
              <a:gd name="T2" fmla="*/ 65088 w 537"/>
              <a:gd name="T3" fmla="*/ 214313 h 408"/>
              <a:gd name="T4" fmla="*/ 123825 w 537"/>
              <a:gd name="T5" fmla="*/ 301625 h 408"/>
              <a:gd name="T6" fmla="*/ 298450 w 537"/>
              <a:gd name="T7" fmla="*/ 608013 h 408"/>
              <a:gd name="T8" fmla="*/ 414338 w 537"/>
              <a:gd name="T9" fmla="*/ 638175 h 408"/>
              <a:gd name="T10" fmla="*/ 692150 w 537"/>
              <a:gd name="T11" fmla="*/ 565150 h 408"/>
              <a:gd name="T12" fmla="*/ 706438 w 537"/>
              <a:gd name="T13" fmla="*/ 447675 h 408"/>
              <a:gd name="T14" fmla="*/ 852488 w 537"/>
              <a:gd name="T15" fmla="*/ 273050 h 408"/>
              <a:gd name="T16" fmla="*/ 823913 w 537"/>
              <a:gd name="T17" fmla="*/ 155575 h 408"/>
              <a:gd name="T18" fmla="*/ 298450 w 537"/>
              <a:gd name="T19" fmla="*/ 9525 h 408"/>
              <a:gd name="T20" fmla="*/ 34925 w 537"/>
              <a:gd name="T21" fmla="*/ 68263 h 408"/>
              <a:gd name="T22" fmla="*/ 6350 w 537"/>
              <a:gd name="T23" fmla="*/ 1270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7" name="Rectangle 17">
            <a:extLst>
              <a:ext uri="{FF2B5EF4-FFF2-40B4-BE49-F238E27FC236}">
                <a16:creationId xmlns:a16="http://schemas.microsoft.com/office/drawing/2014/main" id="{45C22776-371E-CD42-B228-3C648DC8019E}"/>
              </a:ext>
            </a:extLst>
          </p:cNvPr>
          <p:cNvSpPr>
            <a:spLocks noChangeArrowheads="1"/>
          </p:cNvSpPr>
          <p:nvPr/>
        </p:nvSpPr>
        <p:spPr bwMode="auto">
          <a:xfrm>
            <a:off x="833438" y="5143500"/>
            <a:ext cx="7292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ko-KR" altLang="en-US" sz="7200" i="1">
                <a:solidFill>
                  <a:srgbClr val="00FF00"/>
                </a:solidFill>
                <a:latin typeface="Times" pitchFamily="2" charset="0"/>
                <a:ea typeface="Gulim" panose="020B0600000101010101" pitchFamily="34" charset="-127"/>
              </a:rPr>
              <a:t>“</a:t>
            </a:r>
            <a:r>
              <a:rPr lang="en-US" altLang="ko-KR" sz="7200" i="1">
                <a:solidFill>
                  <a:srgbClr val="00FF00"/>
                </a:solidFill>
                <a:latin typeface="Times" pitchFamily="2" charset="0"/>
                <a:ea typeface="Gulim" panose="020B0600000101010101" pitchFamily="34" charset="-127"/>
              </a:rPr>
              <a:t>PEMBUANGAN”</a:t>
            </a:r>
          </a:p>
        </p:txBody>
      </p:sp>
      <p:sp>
        <p:nvSpPr>
          <p:cNvPr id="114701" name="Text Box 18">
            <a:extLst>
              <a:ext uri="{FF2B5EF4-FFF2-40B4-BE49-F238E27FC236}">
                <a16:creationId xmlns:a16="http://schemas.microsoft.com/office/drawing/2014/main" id="{A56122A1-484D-6F46-AA3D-33519F14310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14702" name="Text Box 19">
            <a:extLst>
              <a:ext uri="{FF2B5EF4-FFF2-40B4-BE49-F238E27FC236}">
                <a16:creationId xmlns:a16="http://schemas.microsoft.com/office/drawing/2014/main" id="{AC7AB796-B215-3C40-914D-A7CFA2C19DE4}"/>
              </a:ext>
            </a:extLst>
          </p:cNvPr>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
        <p:nvSpPr>
          <p:cNvPr id="614420" name="Rectangle 20">
            <a:extLst>
              <a:ext uri="{FF2B5EF4-FFF2-40B4-BE49-F238E27FC236}">
                <a16:creationId xmlns:a16="http://schemas.microsoft.com/office/drawing/2014/main" id="{CD6BDE7B-E8F9-444F-A0EB-B81F5EFD694D}"/>
              </a:ext>
            </a:extLst>
          </p:cNvPr>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54</a:t>
            </a:r>
          </a:p>
        </p:txBody>
      </p:sp>
      <p:sp>
        <p:nvSpPr>
          <p:cNvPr id="114704" name="Text Box 21">
            <a:extLst>
              <a:ext uri="{FF2B5EF4-FFF2-40B4-BE49-F238E27FC236}">
                <a16:creationId xmlns:a16="http://schemas.microsoft.com/office/drawing/2014/main" id="{CC6291EA-A59D-1542-A3DA-5004F88CCDB6}"/>
              </a:ext>
            </a:extLst>
          </p:cNvPr>
          <p:cNvSpPr txBox="1">
            <a:spLocks noChangeArrowheads="1"/>
          </p:cNvSpPr>
          <p:nvPr/>
        </p:nvSpPr>
        <p:spPr bwMode="auto">
          <a:xfrm>
            <a:off x="6788150" y="6284913"/>
            <a:ext cx="204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Penuntun hal. 37-38</a:t>
            </a:r>
          </a:p>
        </p:txBody>
      </p:sp>
      <p:sp>
        <p:nvSpPr>
          <p:cNvPr id="614422" name="Text Box 22">
            <a:extLst>
              <a:ext uri="{FF2B5EF4-FFF2-40B4-BE49-F238E27FC236}">
                <a16:creationId xmlns:a16="http://schemas.microsoft.com/office/drawing/2014/main" id="{8A590CAB-130A-8B43-B90F-03C3E0642026}"/>
              </a:ext>
            </a:extLst>
          </p:cNvPr>
          <p:cNvSpPr txBox="1">
            <a:spLocks noChangeArrowheads="1"/>
          </p:cNvSpPr>
          <p:nvPr/>
        </p:nvSpPr>
        <p:spPr bwMode="auto">
          <a:xfrm>
            <a:off x="4079875" y="3086100"/>
            <a:ext cx="1685925"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614423" name="Rectangle 23">
            <a:extLst>
              <a:ext uri="{FF2B5EF4-FFF2-40B4-BE49-F238E27FC236}">
                <a16:creationId xmlns:a16="http://schemas.microsoft.com/office/drawing/2014/main" id="{23F53457-AD4A-BC40-B7EA-58E616AC67C2}"/>
              </a:ext>
            </a:extLst>
          </p:cNvPr>
          <p:cNvSpPr>
            <a:spLocks noChangeArrowheads="1"/>
          </p:cNvSpPr>
          <p:nvPr/>
        </p:nvSpPr>
        <p:spPr bwMode="auto">
          <a:xfrm>
            <a:off x="2530475" y="3095625"/>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pic>
        <p:nvPicPr>
          <p:cNvPr id="614425" name="Picture 25" descr="Kakap">
            <a:extLst>
              <a:ext uri="{FF2B5EF4-FFF2-40B4-BE49-F238E27FC236}">
                <a16:creationId xmlns:a16="http://schemas.microsoft.com/office/drawing/2014/main" id="{67821955-BFD7-6546-88F7-C8D84E8E9DF1}"/>
              </a:ext>
            </a:extLst>
          </p:cNvPr>
          <p:cNvPicPr>
            <a:picLocks noChangeAspect="1" noChangeArrowheads="1"/>
          </p:cNvPicPr>
          <p:nvPr/>
        </p:nvPicPr>
        <p:blipFill>
          <a:blip r:embed="rId3"/>
          <a:srcRect/>
          <a:stretch>
            <a:fillRect/>
          </a:stretch>
        </p:blipFill>
        <p:spPr bwMode="auto">
          <a:xfrm>
            <a:off x="2319338" y="614363"/>
            <a:ext cx="4891087" cy="2668587"/>
          </a:xfrm>
          <a:prstGeom prst="rect">
            <a:avLst/>
          </a:prstGeom>
          <a:noFill/>
          <a:effectLst>
            <a:outerShdw blurRad="63500" dist="239623" dir="1920323" algn="ctr" rotWithShape="0">
              <a:srgbClr val="242424">
                <a:alpha val="74998"/>
              </a:srgbClr>
            </a:outerShdw>
          </a:effectLst>
        </p:spPr>
      </p:pic>
      <p:sp>
        <p:nvSpPr>
          <p:cNvPr id="614426" name="Text Box 26">
            <a:extLst>
              <a:ext uri="{FF2B5EF4-FFF2-40B4-BE49-F238E27FC236}">
                <a16:creationId xmlns:a16="http://schemas.microsoft.com/office/drawing/2014/main" id="{869EA6B6-8808-0E41-955C-D287D0C5E022}"/>
              </a:ext>
            </a:extLst>
          </p:cNvPr>
          <p:cNvSpPr txBox="1">
            <a:spLocks noChangeArrowheads="1"/>
          </p:cNvSpPr>
          <p:nvPr/>
        </p:nvSpPr>
        <p:spPr bwMode="auto">
          <a:xfrm>
            <a:off x="1014413" y="3095625"/>
            <a:ext cx="1500187"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614427" name="Rectangle 27">
            <a:extLst>
              <a:ext uri="{FF2B5EF4-FFF2-40B4-BE49-F238E27FC236}">
                <a16:creationId xmlns:a16="http://schemas.microsoft.com/office/drawing/2014/main" id="{C4644598-0D65-1F40-8B8E-057C4001C559}"/>
              </a:ext>
            </a:extLst>
          </p:cNvPr>
          <p:cNvSpPr>
            <a:spLocks noChangeArrowheads="1"/>
          </p:cNvSpPr>
          <p:nvPr/>
        </p:nvSpPr>
        <p:spPr bwMode="auto">
          <a:xfrm>
            <a:off x="5654675" y="3090863"/>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614428" name="Rectangle 28">
            <a:extLst>
              <a:ext uri="{FF2B5EF4-FFF2-40B4-BE49-F238E27FC236}">
                <a16:creationId xmlns:a16="http://schemas.microsoft.com/office/drawing/2014/main" id="{4B0D0280-40C2-5E43-B799-CD454FE322AE}"/>
              </a:ext>
            </a:extLst>
          </p:cNvPr>
          <p:cNvSpPr>
            <a:spLocks noChangeArrowheads="1"/>
          </p:cNvSpPr>
          <p:nvPr/>
        </p:nvSpPr>
        <p:spPr bwMode="auto">
          <a:xfrm>
            <a:off x="7226300" y="3090863"/>
            <a:ext cx="128270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33CC33"/>
                </a:solidFill>
                <a:latin typeface="Times" charset="0"/>
                <a:ea typeface="Gulim" pitchFamily="34" charset="-127"/>
                <a:cs typeface="Gulim" pitchFamily="34" charset="-127"/>
              </a:rPr>
              <a:t>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425"/>
                                        </p:tgtEl>
                                        <p:attrNameLst>
                                          <p:attrName>style.visibility</p:attrName>
                                        </p:attrNameLst>
                                      </p:cBhvr>
                                      <p:to>
                                        <p:strVal val="visible"/>
                                      </p:to>
                                    </p:set>
                                    <p:anim calcmode="lin" valueType="num">
                                      <p:cBhvr additive="base">
                                        <p:cTn id="7" dur="1000" fill="hold"/>
                                        <p:tgtEl>
                                          <p:spTgt spid="614425"/>
                                        </p:tgtEl>
                                        <p:attrNameLst>
                                          <p:attrName>ppt_x</p:attrName>
                                        </p:attrNameLst>
                                      </p:cBhvr>
                                      <p:tavLst>
                                        <p:tav tm="0">
                                          <p:val>
                                            <p:strVal val="0-#ppt_w/2"/>
                                          </p:val>
                                        </p:tav>
                                        <p:tav tm="100000">
                                          <p:val>
                                            <p:strVal val="#ppt_x"/>
                                          </p:val>
                                        </p:tav>
                                      </p:tavLst>
                                    </p:anim>
                                    <p:anim calcmode="lin" valueType="num">
                                      <p:cBhvr additive="base">
                                        <p:cTn id="8" dur="1000" fill="hold"/>
                                        <p:tgtEl>
                                          <p:spTgt spid="6144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44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423"/>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614426"/>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6144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4428"/>
                                        </p:tgtEl>
                                        <p:attrNameLst>
                                          <p:attrName>style.visibility</p:attrName>
                                        </p:attrNameLst>
                                      </p:cBhvr>
                                      <p:to>
                                        <p:strVal val="visible"/>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614426"/>
                                        </p:tgtEl>
                                        <p:attrNameLst>
                                          <p:attrName>ppt_x</p:attrName>
                                        </p:attrNameLst>
                                      </p:cBhvr>
                                      <p:tavLst>
                                        <p:tav tm="0">
                                          <p:val>
                                            <p:strVal val="ppt_x"/>
                                          </p:val>
                                        </p:tav>
                                        <p:tav tm="100000">
                                          <p:val>
                                            <p:strVal val="ppt_x"/>
                                          </p:val>
                                        </p:tav>
                                      </p:tavLst>
                                    </p:anim>
                                    <p:anim calcmode="lin" valueType="num">
                                      <p:cBhvr additive="base">
                                        <p:cTn id="23" dur="500"/>
                                        <p:tgtEl>
                                          <p:spTgt spid="614426"/>
                                        </p:tgtEl>
                                        <p:attrNameLst>
                                          <p:attrName>ppt_y</p:attrName>
                                        </p:attrNameLst>
                                      </p:cBhvr>
                                      <p:tavLst>
                                        <p:tav tm="0">
                                          <p:val>
                                            <p:strVal val="ppt_y"/>
                                          </p:val>
                                        </p:tav>
                                        <p:tav tm="100000">
                                          <p:val>
                                            <p:strVal val="1+ppt_h/2"/>
                                          </p:val>
                                        </p:tav>
                                      </p:tavLst>
                                    </p:anim>
                                    <p:set>
                                      <p:cBhvr>
                                        <p:cTn id="24" dur="1" fill="hold">
                                          <p:stCondLst>
                                            <p:cond delay="499"/>
                                          </p:stCondLst>
                                        </p:cTn>
                                        <p:tgtEl>
                                          <p:spTgt spid="614426"/>
                                        </p:tgtEl>
                                        <p:attrNameLst>
                                          <p:attrName>style.visibility</p:attrName>
                                        </p:attrNameLst>
                                      </p:cBhvr>
                                      <p:to>
                                        <p:strVal val="hidden"/>
                                      </p:to>
                                    </p:set>
                                  </p:childTnLst>
                                </p:cTn>
                              </p:par>
                              <p:par>
                                <p:cTn id="25" presetID="38" presetClass="exit" presetSubtype="0" accel="50000" fill="hold" grpId="1" nodeType="withEffect">
                                  <p:stCondLst>
                                    <p:cond delay="0"/>
                                  </p:stCondLst>
                                  <p:iterate type="lt">
                                    <p:tmPct val="50000"/>
                                  </p:iterate>
                                  <p:childTnLst>
                                    <p:anim calcmode="lin" valueType="num">
                                      <p:cBhvr>
                                        <p:cTn id="26" dur="1000">
                                          <p:stCondLst>
                                            <p:cond delay="0"/>
                                          </p:stCondLst>
                                        </p:cTn>
                                        <p:tgtEl>
                                          <p:spTgt spid="614427"/>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614427"/>
                                        </p:tgtEl>
                                        <p:attrNameLst>
                                          <p:attrName>ppt_y</p:attrName>
                                        </p:attrNameLst>
                                      </p:cBhvr>
                                      <p:tavLst>
                                        <p:tav tm="0">
                                          <p:val>
                                            <p:strVal val="ppt_y"/>
                                          </p:val>
                                        </p:tav>
                                        <p:tav tm="100000">
                                          <p:val>
                                            <p:strVal val="ppt_y+1"/>
                                          </p:val>
                                        </p:tav>
                                      </p:tavLst>
                                    </p:anim>
                                    <p:set>
                                      <p:cBhvr>
                                        <p:cTn id="28" dur="1" fill="hold">
                                          <p:stCondLst>
                                            <p:cond delay="999"/>
                                          </p:stCondLst>
                                        </p:cTn>
                                        <p:tgtEl>
                                          <p:spTgt spid="614427"/>
                                        </p:tgtEl>
                                        <p:attrNameLst>
                                          <p:attrName>style.visibility</p:attrName>
                                        </p:attrNameLst>
                                      </p:cBhvr>
                                      <p:to>
                                        <p:strVal val="hidden"/>
                                      </p:to>
                                    </p:set>
                                  </p:childTnLst>
                                </p:cTn>
                              </p:par>
                              <p:par>
                                <p:cTn id="29" presetID="38" presetClass="exit" presetSubtype="0" accel="50000" fill="hold" grpId="2" nodeType="withEffect">
                                  <p:stCondLst>
                                    <p:cond delay="0"/>
                                  </p:stCondLst>
                                  <p:iterate type="lt">
                                    <p:tmPct val="50000"/>
                                  </p:iterate>
                                  <p:childTnLst>
                                    <p:anim calcmode="lin" valueType="num">
                                      <p:cBhvr>
                                        <p:cTn id="30" dur="1000">
                                          <p:stCondLst>
                                            <p:cond delay="0"/>
                                          </p:stCondLst>
                                        </p:cTn>
                                        <p:tgtEl>
                                          <p:spTgt spid="614426"/>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614426"/>
                                        </p:tgtEl>
                                        <p:attrNameLst>
                                          <p:attrName>ppt_y</p:attrName>
                                        </p:attrNameLst>
                                      </p:cBhvr>
                                      <p:tavLst>
                                        <p:tav tm="0">
                                          <p:val>
                                            <p:strVal val="ppt_y"/>
                                          </p:val>
                                        </p:tav>
                                        <p:tav tm="100000">
                                          <p:val>
                                            <p:strVal val="ppt_y+1"/>
                                          </p:val>
                                        </p:tav>
                                      </p:tavLst>
                                    </p:anim>
                                    <p:set>
                                      <p:cBhvr>
                                        <p:cTn id="32" dur="1" fill="hold">
                                          <p:stCondLst>
                                            <p:cond delay="999"/>
                                          </p:stCondLst>
                                        </p:cTn>
                                        <p:tgtEl>
                                          <p:spTgt spid="614426"/>
                                        </p:tgtEl>
                                        <p:attrNameLst>
                                          <p:attrName>style.visibility</p:attrName>
                                        </p:attrNameLst>
                                      </p:cBhvr>
                                      <p:to>
                                        <p:strVal val="hidden"/>
                                      </p:to>
                                    </p:set>
                                  </p:childTnLst>
                                </p:cTn>
                              </p:par>
                              <p:par>
                                <p:cTn id="33" presetID="35" presetClass="path" presetSubtype="0" accel="50000" decel="50000" fill="hold" grpId="1" nodeType="withEffect">
                                  <p:stCondLst>
                                    <p:cond delay="0"/>
                                  </p:stCondLst>
                                  <p:childTnLst>
                                    <p:animMotion origin="layout" path="M 3.33333E-6 3.4104E-6 L -0.15747 3.4104E-6 " pathEditMode="fixed" rAng="0" ptsTypes="AA">
                                      <p:cBhvr>
                                        <p:cTn id="34" dur="2000" fill="hold"/>
                                        <p:tgtEl>
                                          <p:spTgt spid="614428"/>
                                        </p:tgtEl>
                                        <p:attrNameLst>
                                          <p:attrName>ppt_x</p:attrName>
                                          <p:attrName>ppt_y</p:attrName>
                                        </p:attrNameLst>
                                      </p:cBhvr>
                                      <p:rCtr x="-7882" y="0"/>
                                    </p:animMotion>
                                  </p:childTnLst>
                                </p:cTn>
                              </p:par>
                              <p:par>
                                <p:cTn id="35" presetID="2" presetClass="exit" presetSubtype="2" fill="hold" nodeType="withEffect">
                                  <p:stCondLst>
                                    <p:cond delay="0"/>
                                  </p:stCondLst>
                                  <p:childTnLst>
                                    <p:anim calcmode="lin" valueType="num">
                                      <p:cBhvr additive="base">
                                        <p:cTn id="36" dur="2000"/>
                                        <p:tgtEl>
                                          <p:spTgt spid="614425"/>
                                        </p:tgtEl>
                                        <p:attrNameLst>
                                          <p:attrName>ppt_x</p:attrName>
                                        </p:attrNameLst>
                                      </p:cBhvr>
                                      <p:tavLst>
                                        <p:tav tm="0">
                                          <p:val>
                                            <p:strVal val="ppt_x"/>
                                          </p:val>
                                        </p:tav>
                                        <p:tav tm="100000">
                                          <p:val>
                                            <p:strVal val="1+ppt_w/2"/>
                                          </p:val>
                                        </p:tav>
                                      </p:tavLst>
                                    </p:anim>
                                    <p:anim calcmode="lin" valueType="num">
                                      <p:cBhvr additive="base">
                                        <p:cTn id="37" dur="2000"/>
                                        <p:tgtEl>
                                          <p:spTgt spid="614425"/>
                                        </p:tgtEl>
                                        <p:attrNameLst>
                                          <p:attrName>ppt_y</p:attrName>
                                        </p:attrNameLst>
                                      </p:cBhvr>
                                      <p:tavLst>
                                        <p:tav tm="0">
                                          <p:val>
                                            <p:strVal val="ppt_y"/>
                                          </p:val>
                                        </p:tav>
                                        <p:tav tm="100000">
                                          <p:val>
                                            <p:strVal val="ppt_y"/>
                                          </p:val>
                                        </p:tav>
                                      </p:tavLst>
                                    </p:anim>
                                    <p:set>
                                      <p:cBhvr>
                                        <p:cTn id="38" dur="1" fill="hold">
                                          <p:stCondLst>
                                            <p:cond delay="1999"/>
                                          </p:stCondLst>
                                        </p:cTn>
                                        <p:tgtEl>
                                          <p:spTgt spid="614425"/>
                                        </p:tgtEl>
                                        <p:attrNameLst>
                                          <p:attrName>style.visibility</p:attrName>
                                        </p:attrNameLst>
                                      </p:cBhvr>
                                      <p:to>
                                        <p:strVal val="hidden"/>
                                      </p:to>
                                    </p:set>
                                  </p:childTnLst>
                                </p:cTn>
                              </p:par>
                              <p:par>
                                <p:cTn id="39" presetID="6" presetClass="emph" presetSubtype="0" fill="hold" grpId="2" nodeType="withEffect">
                                  <p:stCondLst>
                                    <p:cond delay="0"/>
                                  </p:stCondLst>
                                  <p:childTnLst>
                                    <p:animScale>
                                      <p:cBhvr>
                                        <p:cTn id="40" dur="2000" fill="hold"/>
                                        <p:tgtEl>
                                          <p:spTgt spid="614428"/>
                                        </p:tgtEl>
                                      </p:cBhvr>
                                      <p:by x="150000" y="150000"/>
                                    </p:animScale>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614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7" grpId="0"/>
      <p:bldP spid="614422" grpId="0" autoUpdateAnimBg="0"/>
      <p:bldP spid="614423" grpId="0" autoUpdateAnimBg="0"/>
      <p:bldP spid="614426" grpId="0" autoUpdateAnimBg="0"/>
      <p:bldP spid="614426" grpId="1"/>
      <p:bldP spid="614426" grpId="2"/>
      <p:bldP spid="614427" grpId="0" autoUpdateAnimBg="0"/>
      <p:bldP spid="614427" grpId="1"/>
      <p:bldP spid="614428" grpId="0" autoUpdateAnimBg="0"/>
      <p:bldP spid="614428" grpId="1"/>
      <p:bldP spid="614428" grpId="2"/>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2285D6B8-B91B-4E4E-8354-56C875F6E4F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38" name="Freeform 20">
            <a:extLst>
              <a:ext uri="{FF2B5EF4-FFF2-40B4-BE49-F238E27FC236}">
                <a16:creationId xmlns:a16="http://schemas.microsoft.com/office/drawing/2014/main" id="{FE478122-FF0C-334F-9BD6-26D2566DD674}"/>
              </a:ext>
            </a:extLst>
          </p:cNvPr>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19" name="AutoShape 3">
            <a:extLst>
              <a:ext uri="{FF2B5EF4-FFF2-40B4-BE49-F238E27FC236}">
                <a16:creationId xmlns:a16="http://schemas.microsoft.com/office/drawing/2014/main" id="{9FECF700-E04C-C641-B51B-D9344C28925C}"/>
              </a:ext>
            </a:extLst>
          </p:cNvPr>
          <p:cNvSpPr>
            <a:spLocks noChangeArrowheads="1"/>
          </p:cNvSpPr>
          <p:nvPr/>
        </p:nvSpPr>
        <p:spPr bwMode="auto">
          <a:xfrm rot="-1440000">
            <a:off x="2992438" y="38100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20" name="Rectangle 4">
            <a:extLst>
              <a:ext uri="{FF2B5EF4-FFF2-40B4-BE49-F238E27FC236}">
                <a16:creationId xmlns:a16="http://schemas.microsoft.com/office/drawing/2014/main" id="{16413F35-3E40-CB42-A800-55A331B0C0B7}"/>
              </a:ext>
            </a:extLst>
          </p:cNvPr>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16741" name="Text Box 5">
            <a:extLst>
              <a:ext uri="{FF2B5EF4-FFF2-40B4-BE49-F238E27FC236}">
                <a16:creationId xmlns:a16="http://schemas.microsoft.com/office/drawing/2014/main" id="{99380726-2838-D34B-AAFE-CD7C6A78E239}"/>
              </a:ext>
            </a:extLst>
          </p:cNvPr>
          <p:cNvSpPr txBox="1">
            <a:spLocks noChangeArrowheads="1"/>
          </p:cNvSpPr>
          <p:nvPr/>
        </p:nvSpPr>
        <p:spPr bwMode="auto">
          <a:xfrm>
            <a:off x="1778000" y="-22225"/>
            <a:ext cx="4041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2 Raja-Raja 25:21 sampai Ezra 1:3</a:t>
            </a:r>
          </a:p>
        </p:txBody>
      </p:sp>
      <p:sp>
        <p:nvSpPr>
          <p:cNvPr id="116742" name="Text Box 8">
            <a:extLst>
              <a:ext uri="{FF2B5EF4-FFF2-40B4-BE49-F238E27FC236}">
                <a16:creationId xmlns:a16="http://schemas.microsoft.com/office/drawing/2014/main" id="{7E0E68AE-8D9A-1841-AA76-79FC4874055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0026" name="Rectangle 10">
            <a:extLst>
              <a:ext uri="{FF2B5EF4-FFF2-40B4-BE49-F238E27FC236}">
                <a16:creationId xmlns:a16="http://schemas.microsoft.com/office/drawing/2014/main" id="{F2452CFA-08F9-D347-913D-F277DF214FC3}"/>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55</a:t>
            </a:r>
          </a:p>
        </p:txBody>
      </p:sp>
      <p:sp>
        <p:nvSpPr>
          <p:cNvPr id="116744" name="Text Box 11">
            <a:extLst>
              <a:ext uri="{FF2B5EF4-FFF2-40B4-BE49-F238E27FC236}">
                <a16:creationId xmlns:a16="http://schemas.microsoft.com/office/drawing/2014/main" id="{CF42CC05-E0D5-0448-B7A6-4D720169514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116745" name="Text Box 12">
            <a:extLst>
              <a:ext uri="{FF2B5EF4-FFF2-40B4-BE49-F238E27FC236}">
                <a16:creationId xmlns:a16="http://schemas.microsoft.com/office/drawing/2014/main" id="{122841E0-BE1B-5D45-B4E0-2C845CBF8C9D}"/>
              </a:ext>
            </a:extLst>
          </p:cNvPr>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470029" name="Rectangle 13">
            <a:extLst>
              <a:ext uri="{FF2B5EF4-FFF2-40B4-BE49-F238E27FC236}">
                <a16:creationId xmlns:a16="http://schemas.microsoft.com/office/drawing/2014/main" id="{CA5F06DF-FA6D-7743-8251-1F818BC23996}"/>
              </a:ext>
            </a:extLst>
          </p:cNvPr>
          <p:cNvSpPr>
            <a:spLocks noChangeArrowheads="1"/>
          </p:cNvSpPr>
          <p:nvPr/>
        </p:nvSpPr>
        <p:spPr bwMode="auto">
          <a:xfrm>
            <a:off x="7539038" y="65198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116747" name="Freeform 17">
            <a:extLst>
              <a:ext uri="{FF2B5EF4-FFF2-40B4-BE49-F238E27FC236}">
                <a16:creationId xmlns:a16="http://schemas.microsoft.com/office/drawing/2014/main" id="{3C454778-7DAC-F94E-B506-094A9E533C79}"/>
              </a:ext>
            </a:extLst>
          </p:cNvPr>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6748" name="Rectangle 21">
            <a:extLst>
              <a:ext uri="{FF2B5EF4-FFF2-40B4-BE49-F238E27FC236}">
                <a16:creationId xmlns:a16="http://schemas.microsoft.com/office/drawing/2014/main" id="{C58D9DAD-0E02-AC4A-96D2-A42E78961304}"/>
              </a:ext>
            </a:extLst>
          </p:cNvPr>
          <p:cNvSpPr>
            <a:spLocks noChangeArrowheads="1"/>
          </p:cNvSpPr>
          <p:nvPr/>
        </p:nvSpPr>
        <p:spPr bwMode="auto">
          <a:xfrm>
            <a:off x="2174875" y="1247775"/>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CIPTAAN</a:t>
            </a:r>
            <a:endParaRPr lang="en-US" altLang="en-US"/>
          </a:p>
        </p:txBody>
      </p:sp>
      <p:sp>
        <p:nvSpPr>
          <p:cNvPr id="116749" name="Rectangle 22">
            <a:extLst>
              <a:ext uri="{FF2B5EF4-FFF2-40B4-BE49-F238E27FC236}">
                <a16:creationId xmlns:a16="http://schemas.microsoft.com/office/drawing/2014/main" id="{D865F98A-CD3F-784A-A347-A4A137A8A4A0}"/>
              </a:ext>
            </a:extLst>
          </p:cNvPr>
          <p:cNvSpPr>
            <a:spLocks noChangeArrowheads="1"/>
          </p:cNvSpPr>
          <p:nvPr/>
        </p:nvSpPr>
        <p:spPr bwMode="auto">
          <a:xfrm>
            <a:off x="2808288" y="18700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YUSUF</a:t>
            </a:r>
            <a:endParaRPr lang="en-US" altLang="en-US"/>
          </a:p>
        </p:txBody>
      </p:sp>
      <p:sp>
        <p:nvSpPr>
          <p:cNvPr id="116750" name="Rectangle 23">
            <a:extLst>
              <a:ext uri="{FF2B5EF4-FFF2-40B4-BE49-F238E27FC236}">
                <a16:creationId xmlns:a16="http://schemas.microsoft.com/office/drawing/2014/main" id="{D4D0A180-95C4-154D-940B-35CF797B5FB6}"/>
              </a:ext>
            </a:extLst>
          </p:cNvPr>
          <p:cNvSpPr>
            <a:spLocks noChangeArrowheads="1"/>
          </p:cNvSpPr>
          <p:nvPr/>
        </p:nvSpPr>
        <p:spPr bwMode="auto">
          <a:xfrm>
            <a:off x="3146425" y="2208213"/>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MUSA</a:t>
            </a:r>
            <a:endParaRPr lang="en-US" altLang="en-US"/>
          </a:p>
        </p:txBody>
      </p:sp>
      <p:sp>
        <p:nvSpPr>
          <p:cNvPr id="116751" name="Rectangle 24">
            <a:extLst>
              <a:ext uri="{FF2B5EF4-FFF2-40B4-BE49-F238E27FC236}">
                <a16:creationId xmlns:a16="http://schemas.microsoft.com/office/drawing/2014/main" id="{4498BD75-22C4-7B42-914B-F0A9FA551E6E}"/>
              </a:ext>
            </a:extLst>
          </p:cNvPr>
          <p:cNvSpPr>
            <a:spLocks noChangeArrowheads="1"/>
          </p:cNvSpPr>
          <p:nvPr/>
        </p:nvSpPr>
        <p:spPr bwMode="auto">
          <a:xfrm>
            <a:off x="3492500" y="254158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YOSUA</a:t>
            </a:r>
            <a:endParaRPr lang="en-US" altLang="en-US"/>
          </a:p>
        </p:txBody>
      </p:sp>
      <p:sp>
        <p:nvSpPr>
          <p:cNvPr id="116752" name="Rectangle 25">
            <a:extLst>
              <a:ext uri="{FF2B5EF4-FFF2-40B4-BE49-F238E27FC236}">
                <a16:creationId xmlns:a16="http://schemas.microsoft.com/office/drawing/2014/main" id="{8F3F6F00-3828-8E46-B9C6-3BFF7AAC2F88}"/>
              </a:ext>
            </a:extLst>
          </p:cNvPr>
          <p:cNvSpPr>
            <a:spLocks noChangeArrowheads="1"/>
          </p:cNvSpPr>
          <p:nvPr/>
        </p:nvSpPr>
        <p:spPr bwMode="auto">
          <a:xfrm>
            <a:off x="3800475" y="2851150"/>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ANARKI</a:t>
            </a:r>
            <a:endParaRPr lang="en-US" altLang="en-US"/>
          </a:p>
        </p:txBody>
      </p:sp>
      <p:sp>
        <p:nvSpPr>
          <p:cNvPr id="116753" name="Rectangle 26">
            <a:extLst>
              <a:ext uri="{FF2B5EF4-FFF2-40B4-BE49-F238E27FC236}">
                <a16:creationId xmlns:a16="http://schemas.microsoft.com/office/drawing/2014/main" id="{08A44E52-16DF-8146-BE1F-A3BB461F4721}"/>
              </a:ext>
            </a:extLst>
          </p:cNvPr>
          <p:cNvSpPr>
            <a:spLocks noChangeArrowheads="1"/>
          </p:cNvSpPr>
          <p:nvPr/>
        </p:nvSpPr>
        <p:spPr bwMode="auto">
          <a:xfrm>
            <a:off x="4095750" y="320833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KERAJAAN</a:t>
            </a:r>
            <a:endParaRPr lang="en-US" altLang="en-US"/>
          </a:p>
        </p:txBody>
      </p:sp>
      <p:sp>
        <p:nvSpPr>
          <p:cNvPr id="116754" name="Rectangle 27">
            <a:extLst>
              <a:ext uri="{FF2B5EF4-FFF2-40B4-BE49-F238E27FC236}">
                <a16:creationId xmlns:a16="http://schemas.microsoft.com/office/drawing/2014/main" id="{DB2EFB38-56FE-D349-B9E2-66F69C672EDE}"/>
              </a:ext>
            </a:extLst>
          </p:cNvPr>
          <p:cNvSpPr>
            <a:spLocks noChangeArrowheads="1"/>
          </p:cNvSpPr>
          <p:nvPr/>
        </p:nvSpPr>
        <p:spPr bwMode="auto">
          <a:xfrm>
            <a:off x="4443413" y="35179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PEMBUANGAN</a:t>
            </a:r>
            <a:endParaRPr lang="en-US" altLang="en-US"/>
          </a:p>
        </p:txBody>
      </p:sp>
      <p:sp>
        <p:nvSpPr>
          <p:cNvPr id="116755" name="Rectangle 28">
            <a:extLst>
              <a:ext uri="{FF2B5EF4-FFF2-40B4-BE49-F238E27FC236}">
                <a16:creationId xmlns:a16="http://schemas.microsoft.com/office/drawing/2014/main" id="{3888B766-AC1B-7545-9D75-9E7678CFEDC5}"/>
              </a:ext>
            </a:extLst>
          </p:cNvPr>
          <p:cNvSpPr>
            <a:spLocks noChangeArrowheads="1"/>
          </p:cNvSpPr>
          <p:nvPr/>
        </p:nvSpPr>
        <p:spPr bwMode="auto">
          <a:xfrm>
            <a:off x="4764088" y="38385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SENYAP</a:t>
            </a:r>
            <a:endParaRPr lang="en-US" altLang="en-US"/>
          </a:p>
        </p:txBody>
      </p:sp>
      <p:sp>
        <p:nvSpPr>
          <p:cNvPr id="116756" name="Rectangle 29">
            <a:extLst>
              <a:ext uri="{FF2B5EF4-FFF2-40B4-BE49-F238E27FC236}">
                <a16:creationId xmlns:a16="http://schemas.microsoft.com/office/drawing/2014/main" id="{EFCA8DED-E8BD-FD41-B6F2-E4017AF3F372}"/>
              </a:ext>
            </a:extLst>
          </p:cNvPr>
          <p:cNvSpPr>
            <a:spLocks noChangeArrowheads="1"/>
          </p:cNvSpPr>
          <p:nvPr/>
        </p:nvSpPr>
        <p:spPr bwMode="auto">
          <a:xfrm>
            <a:off x="5122863" y="4208463"/>
            <a:ext cx="1223962" cy="420687"/>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b="1">
                <a:solidFill>
                  <a:schemeClr val="accent2"/>
                </a:solidFill>
                <a:latin typeface="Arial" panose="020B0604020202020204" pitchFamily="34" charset="0"/>
              </a:rPr>
              <a:t>YESUS</a:t>
            </a:r>
            <a:endParaRPr lang="en-US" altLang="en-US"/>
          </a:p>
        </p:txBody>
      </p:sp>
      <p:sp>
        <p:nvSpPr>
          <p:cNvPr id="116757" name="Rectangle 30">
            <a:extLst>
              <a:ext uri="{FF2B5EF4-FFF2-40B4-BE49-F238E27FC236}">
                <a16:creationId xmlns:a16="http://schemas.microsoft.com/office/drawing/2014/main" id="{89672359-B40D-F44E-A199-0C451D516A1F}"/>
              </a:ext>
            </a:extLst>
          </p:cNvPr>
          <p:cNvSpPr>
            <a:spLocks noChangeArrowheads="1"/>
          </p:cNvSpPr>
          <p:nvPr/>
        </p:nvSpPr>
        <p:spPr bwMode="auto">
          <a:xfrm>
            <a:off x="2500313" y="15621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ABRAHAM</a:t>
            </a:r>
            <a:endParaRPr lang="en-US" altLang="en-US"/>
          </a:p>
        </p:txBody>
      </p:sp>
      <p:grpSp>
        <p:nvGrpSpPr>
          <p:cNvPr id="116758" name="Group 34">
            <a:extLst>
              <a:ext uri="{FF2B5EF4-FFF2-40B4-BE49-F238E27FC236}">
                <a16:creationId xmlns:a16="http://schemas.microsoft.com/office/drawing/2014/main" id="{A727A455-28EF-214D-BE76-D66F87E6A16E}"/>
              </a:ext>
            </a:extLst>
          </p:cNvPr>
          <p:cNvGrpSpPr>
            <a:grpSpLocks/>
          </p:cNvGrpSpPr>
          <p:nvPr/>
        </p:nvGrpSpPr>
        <p:grpSpPr bwMode="auto">
          <a:xfrm>
            <a:off x="6681788" y="615950"/>
            <a:ext cx="1749425" cy="1417638"/>
            <a:chOff x="4209" y="388"/>
            <a:chExt cx="1102" cy="893"/>
          </a:xfrm>
        </p:grpSpPr>
        <p:sp>
          <p:nvSpPr>
            <p:cNvPr id="470034" name="Rectangle 18">
              <a:extLst>
                <a:ext uri="{FF2B5EF4-FFF2-40B4-BE49-F238E27FC236}">
                  <a16:creationId xmlns:a16="http://schemas.microsoft.com/office/drawing/2014/main" id="{5E7AC893-8FBD-8B46-B286-3D3469256629}"/>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0049" name="Picture 33" descr="Kakap">
              <a:extLst>
                <a:ext uri="{FF2B5EF4-FFF2-40B4-BE49-F238E27FC236}">
                  <a16:creationId xmlns:a16="http://schemas.microsoft.com/office/drawing/2014/main" id="{4BB2EF08-2DF2-0C4D-BC61-51AA4BF5D36F}"/>
                </a:ext>
              </a:extLst>
            </p:cNvPr>
            <p:cNvPicPr>
              <a:picLocks noChangeAspect="1" noChangeArrowheads="1"/>
            </p:cNvPicPr>
            <p:nvPr/>
          </p:nvPicPr>
          <p:blipFill>
            <a:blip r:embed="rId4"/>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8994" name="Line 2">
            <a:extLst>
              <a:ext uri="{FF2B5EF4-FFF2-40B4-BE49-F238E27FC236}">
                <a16:creationId xmlns:a16="http://schemas.microsoft.com/office/drawing/2014/main" id="{32EC3A55-04A9-7B4F-AFCD-91FEFC183AE3}"/>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8786" name="Rectangle 3">
            <a:extLst>
              <a:ext uri="{FF2B5EF4-FFF2-40B4-BE49-F238E27FC236}">
                <a16:creationId xmlns:a16="http://schemas.microsoft.com/office/drawing/2014/main" id="{F0449802-3452-0C44-A5CD-5182D56FD06D}"/>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8996" name="Rectangle 4">
            <a:extLst>
              <a:ext uri="{FF2B5EF4-FFF2-40B4-BE49-F238E27FC236}">
                <a16:creationId xmlns:a16="http://schemas.microsoft.com/office/drawing/2014/main" id="{430F818C-C613-2142-BA66-9D05EC67103D}"/>
              </a:ext>
            </a:extLst>
          </p:cNvPr>
          <p:cNvSpPr>
            <a:spLocks noChangeArrowheads="1"/>
          </p:cNvSpPr>
          <p:nvPr/>
        </p:nvSpPr>
        <p:spPr bwMode="auto">
          <a:xfrm>
            <a:off x="738188" y="900113"/>
            <a:ext cx="7921625" cy="5032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ko-KR" sz="3600" b="1">
                <a:solidFill>
                  <a:srgbClr val="FAFD00"/>
                </a:solidFill>
                <a:latin typeface="Times" charset="0"/>
                <a:ea typeface="Gulim" charset="0"/>
                <a:cs typeface="Gulim" charset="0"/>
              </a:rPr>
              <a:t>PERKIRAAN WAKTU:</a:t>
            </a:r>
          </a:p>
          <a:p>
            <a:pPr algn="ct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ABRAHAM-YUSUF	  	2000 S.M.</a:t>
            </a:r>
            <a:endParaRPr lang="en-US" altLang="ko-KR" sz="3600" b="1">
              <a:solidFill>
                <a:schemeClr val="hlink"/>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MUSA-YOSUA	  		1500 S.M.</a:t>
            </a:r>
          </a:p>
          <a:p>
            <a:pPr>
              <a:defRPr/>
            </a:pPr>
            <a:r>
              <a:rPr lang="en-US" altLang="ko-KR" sz="3600" b="1">
                <a:solidFill>
                  <a:srgbClr val="FAFD00"/>
                </a:solidFill>
                <a:latin typeface="Times" charset="0"/>
                <a:ea typeface="Gulim" charset="0"/>
                <a:cs typeface="Gulim" charset="0"/>
              </a:rPr>
              <a:t>ANARKI-KERAJAAN        1000 S.M.</a:t>
            </a:r>
          </a:p>
          <a:p>
            <a:pPr>
              <a:defRPr/>
            </a:pPr>
            <a:endParaRPr lang="en-US" altLang="ko-KR" sz="3600" b="1">
              <a:solidFill>
                <a:schemeClr val="hlink"/>
              </a:solidFill>
              <a:latin typeface="Times" charset="0"/>
              <a:ea typeface="Gulim" charset="0"/>
              <a:cs typeface="Gulim" charset="0"/>
            </a:endParaRPr>
          </a:p>
          <a:p>
            <a:pPr>
              <a:defRPr/>
            </a:pPr>
            <a:r>
              <a:rPr lang="en-US" altLang="ko-KR" sz="3600" b="1">
                <a:solidFill>
                  <a:schemeClr val="hlink"/>
                </a:solidFill>
                <a:latin typeface="Times" charset="0"/>
                <a:ea typeface="Gulim" charset="0"/>
                <a:cs typeface="Gulim" charset="0"/>
              </a:rPr>
              <a:t>PEMBUANGAN-SENYAP 	 500 S.M.</a:t>
            </a:r>
            <a:endParaRPr lang="en-US" altLang="ko-KR" sz="3600" b="1">
              <a:solidFill>
                <a:srgbClr val="FAFD00"/>
              </a:solidFill>
              <a:latin typeface="Times" charset="0"/>
              <a:ea typeface="Gulim" charset="0"/>
              <a:cs typeface="Gulim" charset="0"/>
            </a:endParaRPr>
          </a:p>
          <a:p>
            <a:pPr algn="ctr">
              <a:defRPr/>
            </a:pPr>
            <a:endParaRPr lang="ko-KR" altLang="en-US" sz="3600" b="1">
              <a:solidFill>
                <a:srgbClr val="FAFD00"/>
              </a:solidFill>
              <a:latin typeface="Times" charset="0"/>
              <a:ea typeface="Gulim" charset="0"/>
              <a:cs typeface="Gulim" charset="0"/>
            </a:endParaRPr>
          </a:p>
        </p:txBody>
      </p:sp>
      <p:sp>
        <p:nvSpPr>
          <p:cNvPr id="118788" name="Rectangle 5">
            <a:extLst>
              <a:ext uri="{FF2B5EF4-FFF2-40B4-BE49-F238E27FC236}">
                <a16:creationId xmlns:a16="http://schemas.microsoft.com/office/drawing/2014/main" id="{9E48C233-29B3-134E-8945-1D7A715F10F6}"/>
              </a:ext>
            </a:extLst>
          </p:cNvPr>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8998" name="Oval 6">
            <a:extLst>
              <a:ext uri="{FF2B5EF4-FFF2-40B4-BE49-F238E27FC236}">
                <a16:creationId xmlns:a16="http://schemas.microsoft.com/office/drawing/2014/main" id="{1763420C-0192-4C47-96EA-310F7423002D}"/>
              </a:ext>
            </a:extLst>
          </p:cNvPr>
          <p:cNvSpPr>
            <a:spLocks noChangeArrowheads="1"/>
          </p:cNvSpPr>
          <p:nvPr/>
        </p:nvSpPr>
        <p:spPr bwMode="auto">
          <a:xfrm>
            <a:off x="430213" y="4649788"/>
            <a:ext cx="8458200" cy="881062"/>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8999" name="Rectangle 7">
            <a:extLst>
              <a:ext uri="{FF2B5EF4-FFF2-40B4-BE49-F238E27FC236}">
                <a16:creationId xmlns:a16="http://schemas.microsoft.com/office/drawing/2014/main" id="{FAB398D8-7204-E549-8299-E849F9ECA6F6}"/>
              </a:ext>
            </a:extLst>
          </p:cNvPr>
          <p:cNvSpPr>
            <a:spLocks noChangeArrowheads="1"/>
          </p:cNvSpPr>
          <p:nvPr/>
        </p:nvSpPr>
        <p:spPr bwMode="auto">
          <a:xfrm>
            <a:off x="77343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18791" name="Text Box 9">
            <a:extLst>
              <a:ext uri="{FF2B5EF4-FFF2-40B4-BE49-F238E27FC236}">
                <a16:creationId xmlns:a16="http://schemas.microsoft.com/office/drawing/2014/main" id="{C4F5EAB0-466B-8F4C-BB73-0933B5D726C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9003" name="Rectangle 11">
            <a:extLst>
              <a:ext uri="{FF2B5EF4-FFF2-40B4-BE49-F238E27FC236}">
                <a16:creationId xmlns:a16="http://schemas.microsoft.com/office/drawing/2014/main" id="{A58DC571-3ED1-8B47-A74C-62B3D307887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9F9DD18B-3C82-0F42-A7F6-13BF9DA26AE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34" name="Freeform 3">
            <a:extLst>
              <a:ext uri="{FF2B5EF4-FFF2-40B4-BE49-F238E27FC236}">
                <a16:creationId xmlns:a16="http://schemas.microsoft.com/office/drawing/2014/main" id="{D39DEF72-5FE7-0343-A257-C18312CE9BB5}"/>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48" name="Rectangle 4">
            <a:extLst>
              <a:ext uri="{FF2B5EF4-FFF2-40B4-BE49-F238E27FC236}">
                <a16:creationId xmlns:a16="http://schemas.microsoft.com/office/drawing/2014/main" id="{C7C9634F-2849-7345-A3CF-0F57D39EF1C2}"/>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0836" name="Rectangle 5">
            <a:extLst>
              <a:ext uri="{FF2B5EF4-FFF2-40B4-BE49-F238E27FC236}">
                <a16:creationId xmlns:a16="http://schemas.microsoft.com/office/drawing/2014/main" id="{F7952336-45EB-1E4B-A9E4-8E5F1623B6EB}"/>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37" name="Freeform 6">
            <a:extLst>
              <a:ext uri="{FF2B5EF4-FFF2-40B4-BE49-F238E27FC236}">
                <a16:creationId xmlns:a16="http://schemas.microsoft.com/office/drawing/2014/main" id="{D85B1C5E-6A19-E948-9EC8-1DC37D8FEE96}"/>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a:extLst>
              <a:ext uri="{FF2B5EF4-FFF2-40B4-BE49-F238E27FC236}">
                <a16:creationId xmlns:a16="http://schemas.microsoft.com/office/drawing/2014/main" id="{A8DE3BF6-D014-F44C-8CC1-DE415B88461A}"/>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2" name="Rectangle 8">
            <a:extLst>
              <a:ext uri="{FF2B5EF4-FFF2-40B4-BE49-F238E27FC236}">
                <a16:creationId xmlns:a16="http://schemas.microsoft.com/office/drawing/2014/main" id="{A9917DC2-397A-BC4C-A4C9-5710F3B9350D}"/>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20840" name="Freeform 9">
            <a:extLst>
              <a:ext uri="{FF2B5EF4-FFF2-40B4-BE49-F238E27FC236}">
                <a16:creationId xmlns:a16="http://schemas.microsoft.com/office/drawing/2014/main" id="{189BEA1B-9E32-6F46-B81F-A02B4DE6263A}"/>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4" name="Rectangle 10">
            <a:extLst>
              <a:ext uri="{FF2B5EF4-FFF2-40B4-BE49-F238E27FC236}">
                <a16:creationId xmlns:a16="http://schemas.microsoft.com/office/drawing/2014/main" id="{389E894A-7369-A247-871D-6CC2D72FC507}"/>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09900"/>
                </a:solidFill>
                <a:latin typeface="Times" charset="0"/>
                <a:ea typeface="Gulim" pitchFamily="34" charset="-127"/>
                <a:cs typeface="Gulim" pitchFamily="34" charset="-127"/>
              </a:rPr>
              <a:t>PG</a:t>
            </a:r>
          </a:p>
        </p:txBody>
      </p:sp>
      <p:sp>
        <p:nvSpPr>
          <p:cNvPr id="120842" name="Freeform 11">
            <a:extLst>
              <a:ext uri="{FF2B5EF4-FFF2-40B4-BE49-F238E27FC236}">
                <a16:creationId xmlns:a16="http://schemas.microsoft.com/office/drawing/2014/main" id="{C7C5AAD1-82C3-8442-99CF-E460AF6EA8B9}"/>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a:extLst>
              <a:ext uri="{FF2B5EF4-FFF2-40B4-BE49-F238E27FC236}">
                <a16:creationId xmlns:a16="http://schemas.microsoft.com/office/drawing/2014/main" id="{5835A98E-0D65-9D48-A395-1EA5ACDDC04E}"/>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a:extLst>
              <a:ext uri="{FF2B5EF4-FFF2-40B4-BE49-F238E27FC236}">
                <a16:creationId xmlns:a16="http://schemas.microsoft.com/office/drawing/2014/main" id="{B0676DFF-8388-4841-9EFC-4D8F781DAF4C}"/>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8" name="Rectangle 14">
            <a:extLst>
              <a:ext uri="{FF2B5EF4-FFF2-40B4-BE49-F238E27FC236}">
                <a16:creationId xmlns:a16="http://schemas.microsoft.com/office/drawing/2014/main" id="{42B58CFF-6EBE-204F-A333-9CAA45C45C81}"/>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543759" name="Rectangle 15">
            <a:extLst>
              <a:ext uri="{FF2B5EF4-FFF2-40B4-BE49-F238E27FC236}">
                <a16:creationId xmlns:a16="http://schemas.microsoft.com/office/drawing/2014/main" id="{AA4100E2-D36D-794F-9F89-87C6DCE4A8EA}"/>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543760" name="Rectangle 16">
            <a:extLst>
              <a:ext uri="{FF2B5EF4-FFF2-40B4-BE49-F238E27FC236}">
                <a16:creationId xmlns:a16="http://schemas.microsoft.com/office/drawing/2014/main" id="{73CA03AD-0441-AF47-824F-43425C2A2633}"/>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20848" name="Rectangle 17">
            <a:extLst>
              <a:ext uri="{FF2B5EF4-FFF2-40B4-BE49-F238E27FC236}">
                <a16:creationId xmlns:a16="http://schemas.microsoft.com/office/drawing/2014/main" id="{0185B473-E490-FC40-89D1-4A9D3E296DD1}"/>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49" name="Line 18">
            <a:extLst>
              <a:ext uri="{FF2B5EF4-FFF2-40B4-BE49-F238E27FC236}">
                <a16:creationId xmlns:a16="http://schemas.microsoft.com/office/drawing/2014/main" id="{9FB8E5DA-3F09-8447-9EE8-F6F3A740DB3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a:extLst>
              <a:ext uri="{FF2B5EF4-FFF2-40B4-BE49-F238E27FC236}">
                <a16:creationId xmlns:a16="http://schemas.microsoft.com/office/drawing/2014/main" id="{704099D8-D34E-6B4C-A60A-AC1652FDF09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764" name="Rectangle 20">
            <a:extLst>
              <a:ext uri="{FF2B5EF4-FFF2-40B4-BE49-F238E27FC236}">
                <a16:creationId xmlns:a16="http://schemas.microsoft.com/office/drawing/2014/main" id="{D913F618-A609-E848-B90B-4D80BE1EB1FA}"/>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a:t>
            </a:r>
          </a:p>
        </p:txBody>
      </p:sp>
      <p:sp>
        <p:nvSpPr>
          <p:cNvPr id="543765" name="Rectangle 21">
            <a:extLst>
              <a:ext uri="{FF2B5EF4-FFF2-40B4-BE49-F238E27FC236}">
                <a16:creationId xmlns:a16="http://schemas.microsoft.com/office/drawing/2014/main" id="{57EDD3DC-9001-5B4F-B948-1891634EE234}"/>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09900"/>
                </a:solidFill>
                <a:latin typeface="Times" charset="0"/>
                <a:ea typeface="Gulim" pitchFamily="34" charset="-127"/>
                <a:cs typeface="Gulim" pitchFamily="34" charset="-127"/>
              </a:rPr>
              <a:t>DS</a:t>
            </a:r>
          </a:p>
        </p:txBody>
      </p:sp>
      <p:sp>
        <p:nvSpPr>
          <p:cNvPr id="543766" name="Line 22">
            <a:extLst>
              <a:ext uri="{FF2B5EF4-FFF2-40B4-BE49-F238E27FC236}">
                <a16:creationId xmlns:a16="http://schemas.microsoft.com/office/drawing/2014/main" id="{3A5A386D-CE68-5248-AD19-17763E3DF6BE}"/>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0854" name="Oval 23">
            <a:extLst>
              <a:ext uri="{FF2B5EF4-FFF2-40B4-BE49-F238E27FC236}">
                <a16:creationId xmlns:a16="http://schemas.microsoft.com/office/drawing/2014/main" id="{B2B1771F-3679-0844-AC93-52C6F200E5D0}"/>
              </a:ext>
            </a:extLst>
          </p:cNvPr>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68" name="Rectangle 24">
            <a:extLst>
              <a:ext uri="{FF2B5EF4-FFF2-40B4-BE49-F238E27FC236}">
                <a16:creationId xmlns:a16="http://schemas.microsoft.com/office/drawing/2014/main" id="{062326DE-D951-8C4E-B6CD-BF132631756B}"/>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3769" name="Rectangle 25">
            <a:extLst>
              <a:ext uri="{FF2B5EF4-FFF2-40B4-BE49-F238E27FC236}">
                <a16:creationId xmlns:a16="http://schemas.microsoft.com/office/drawing/2014/main" id="{F8F7C59C-58CF-A243-BEB0-F63CF2A193B9}"/>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09900"/>
                </a:solidFill>
                <a:latin typeface="Times" charset="0"/>
                <a:ea typeface="Gulim" pitchFamily="34" charset="-127"/>
                <a:cs typeface="Gulim" pitchFamily="34" charset="-127"/>
              </a:rPr>
              <a:t>U</a:t>
            </a:r>
          </a:p>
        </p:txBody>
      </p:sp>
      <p:sp>
        <p:nvSpPr>
          <p:cNvPr id="543770" name="Rectangle 26">
            <a:extLst>
              <a:ext uri="{FF2B5EF4-FFF2-40B4-BE49-F238E27FC236}">
                <a16:creationId xmlns:a16="http://schemas.microsoft.com/office/drawing/2014/main" id="{017D7D75-BDD1-0542-9E0E-4CC10B61AD6F}"/>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20858" name="Oval 27">
            <a:extLst>
              <a:ext uri="{FF2B5EF4-FFF2-40B4-BE49-F238E27FC236}">
                <a16:creationId xmlns:a16="http://schemas.microsoft.com/office/drawing/2014/main" id="{F70A7ABB-E66E-0B47-8AA6-2120B607530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2" name="Rectangle 28">
            <a:extLst>
              <a:ext uri="{FF2B5EF4-FFF2-40B4-BE49-F238E27FC236}">
                <a16:creationId xmlns:a16="http://schemas.microsoft.com/office/drawing/2014/main" id="{1912B7F3-1712-8140-AA7D-AFAD90CC10A2}"/>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20860" name="Oval 29">
            <a:extLst>
              <a:ext uri="{FF2B5EF4-FFF2-40B4-BE49-F238E27FC236}">
                <a16:creationId xmlns:a16="http://schemas.microsoft.com/office/drawing/2014/main" id="{37D88560-545E-F547-A617-F063B99CD190}"/>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4" name="Rectangle 30">
            <a:extLst>
              <a:ext uri="{FF2B5EF4-FFF2-40B4-BE49-F238E27FC236}">
                <a16:creationId xmlns:a16="http://schemas.microsoft.com/office/drawing/2014/main" id="{061DE83D-45E4-354D-BBF1-95395AC50A71}"/>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20862" name="Oval 31">
            <a:extLst>
              <a:ext uri="{FF2B5EF4-FFF2-40B4-BE49-F238E27FC236}">
                <a16:creationId xmlns:a16="http://schemas.microsoft.com/office/drawing/2014/main" id="{E6E633BE-F554-C14F-ADE3-051310DF2516}"/>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63" name="Oval 32">
            <a:extLst>
              <a:ext uri="{FF2B5EF4-FFF2-40B4-BE49-F238E27FC236}">
                <a16:creationId xmlns:a16="http://schemas.microsoft.com/office/drawing/2014/main" id="{D4AA5C2A-EE39-5A48-9748-196314B8D8B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7" name="Rectangle 33">
            <a:extLst>
              <a:ext uri="{FF2B5EF4-FFF2-40B4-BE49-F238E27FC236}">
                <a16:creationId xmlns:a16="http://schemas.microsoft.com/office/drawing/2014/main" id="{666D1813-1E7A-9D4A-9F36-51DD4351C80E}"/>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20865" name="Oval 34">
            <a:extLst>
              <a:ext uri="{FF2B5EF4-FFF2-40B4-BE49-F238E27FC236}">
                <a16:creationId xmlns:a16="http://schemas.microsoft.com/office/drawing/2014/main" id="{6E5137AF-7630-494D-9B34-4500BC399B47}"/>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9" name="Rectangle 35">
            <a:extLst>
              <a:ext uri="{FF2B5EF4-FFF2-40B4-BE49-F238E27FC236}">
                <a16:creationId xmlns:a16="http://schemas.microsoft.com/office/drawing/2014/main" id="{850D1F3E-9699-1847-A67B-50D3FE5A016E}"/>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20867" name="Oval 36">
            <a:extLst>
              <a:ext uri="{FF2B5EF4-FFF2-40B4-BE49-F238E27FC236}">
                <a16:creationId xmlns:a16="http://schemas.microsoft.com/office/drawing/2014/main" id="{453DC9D6-EC18-AA47-BE06-AAB5D9F87944}"/>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68" name="Oval 37">
            <a:extLst>
              <a:ext uri="{FF2B5EF4-FFF2-40B4-BE49-F238E27FC236}">
                <a16:creationId xmlns:a16="http://schemas.microsoft.com/office/drawing/2014/main" id="{FE2AA69F-5F91-324F-9F5D-FB2DF335AF1B}"/>
              </a:ext>
            </a:extLst>
          </p:cNvPr>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82" name="Rectangle 38">
            <a:extLst>
              <a:ext uri="{FF2B5EF4-FFF2-40B4-BE49-F238E27FC236}">
                <a16:creationId xmlns:a16="http://schemas.microsoft.com/office/drawing/2014/main" id="{25F73FFD-6467-BF4F-9B7C-9E1F20FF7E12}"/>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rgbClr val="009900"/>
                </a:solidFill>
                <a:latin typeface="Times" charset="0"/>
                <a:ea typeface="Gulim" pitchFamily="34" charset="-127"/>
                <a:cs typeface="Gulim" pitchFamily="34" charset="-127"/>
              </a:rPr>
              <a:t>KB</a:t>
            </a:r>
          </a:p>
        </p:txBody>
      </p:sp>
      <p:sp>
        <p:nvSpPr>
          <p:cNvPr id="120870" name="Oval 39">
            <a:extLst>
              <a:ext uri="{FF2B5EF4-FFF2-40B4-BE49-F238E27FC236}">
                <a16:creationId xmlns:a16="http://schemas.microsoft.com/office/drawing/2014/main" id="{807559D0-5AAE-1C42-B11A-F7A36E8D1755}"/>
              </a:ext>
            </a:extLst>
          </p:cNvPr>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84" name="Rectangle 40">
            <a:extLst>
              <a:ext uri="{FF2B5EF4-FFF2-40B4-BE49-F238E27FC236}">
                <a16:creationId xmlns:a16="http://schemas.microsoft.com/office/drawing/2014/main" id="{C5FD876D-DC34-E140-B371-C9DDBE3A6DE8}"/>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rgbClr val="009900"/>
                </a:solidFill>
                <a:latin typeface="Times" charset="0"/>
                <a:ea typeface="Gulim" pitchFamily="34" charset="-127"/>
                <a:cs typeface="Gulim" pitchFamily="34" charset="-127"/>
              </a:rPr>
              <a:t>MS</a:t>
            </a:r>
          </a:p>
        </p:txBody>
      </p:sp>
      <p:sp>
        <p:nvSpPr>
          <p:cNvPr id="120872" name="Oval 41">
            <a:extLst>
              <a:ext uri="{FF2B5EF4-FFF2-40B4-BE49-F238E27FC236}">
                <a16:creationId xmlns:a16="http://schemas.microsoft.com/office/drawing/2014/main" id="{D83C123A-3DA6-184B-8188-03D12E37AAA6}"/>
              </a:ext>
            </a:extLst>
          </p:cNvPr>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86" name="Rectangle 42">
            <a:extLst>
              <a:ext uri="{FF2B5EF4-FFF2-40B4-BE49-F238E27FC236}">
                <a16:creationId xmlns:a16="http://schemas.microsoft.com/office/drawing/2014/main" id="{16BFD163-F4CE-C949-98DD-0C0DA49B3F05}"/>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543787" name="Rectangle 43">
            <a:extLst>
              <a:ext uri="{FF2B5EF4-FFF2-40B4-BE49-F238E27FC236}">
                <a16:creationId xmlns:a16="http://schemas.microsoft.com/office/drawing/2014/main" id="{BB649CE1-7C8E-4E44-8E50-75556E9B220B}"/>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543788" name="Freeform 44">
            <a:extLst>
              <a:ext uri="{FF2B5EF4-FFF2-40B4-BE49-F238E27FC236}">
                <a16:creationId xmlns:a16="http://schemas.microsoft.com/office/drawing/2014/main" id="{256C3F9A-D4E1-5F43-8DB5-5B8533A2CBD2}"/>
              </a:ext>
            </a:extLst>
          </p:cNvPr>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nvGrpSpPr>
          <p:cNvPr id="2" name="Group 45">
            <a:extLst>
              <a:ext uri="{FF2B5EF4-FFF2-40B4-BE49-F238E27FC236}">
                <a16:creationId xmlns:a16="http://schemas.microsoft.com/office/drawing/2014/main" id="{6DD561F9-EE86-7741-BAB6-50F1A7D6F442}"/>
              </a:ext>
            </a:extLst>
          </p:cNvPr>
          <p:cNvGrpSpPr>
            <a:grpSpLocks/>
          </p:cNvGrpSpPr>
          <p:nvPr/>
        </p:nvGrpSpPr>
        <p:grpSpPr bwMode="auto">
          <a:xfrm>
            <a:off x="6369050" y="933450"/>
            <a:ext cx="2000250" cy="1327150"/>
            <a:chOff x="3968" y="621"/>
            <a:chExt cx="1260" cy="836"/>
          </a:xfrm>
        </p:grpSpPr>
        <p:sp>
          <p:nvSpPr>
            <p:cNvPr id="543790" name="Freeform 46">
              <a:extLst>
                <a:ext uri="{FF2B5EF4-FFF2-40B4-BE49-F238E27FC236}">
                  <a16:creationId xmlns:a16="http://schemas.microsoft.com/office/drawing/2014/main" id="{4C3D2D45-F223-2C4B-A853-96DD4807F4C7}"/>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1" name="Freeform 47">
              <a:extLst>
                <a:ext uri="{FF2B5EF4-FFF2-40B4-BE49-F238E27FC236}">
                  <a16:creationId xmlns:a16="http://schemas.microsoft.com/office/drawing/2014/main" id="{0B307942-6B03-3A47-8A96-C2B020DA45AE}"/>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2" name="Freeform 48">
              <a:extLst>
                <a:ext uri="{FF2B5EF4-FFF2-40B4-BE49-F238E27FC236}">
                  <a16:creationId xmlns:a16="http://schemas.microsoft.com/office/drawing/2014/main" id="{59377147-1EC2-C649-937D-E5353B60CC61}"/>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3" name="Freeform 49">
              <a:extLst>
                <a:ext uri="{FF2B5EF4-FFF2-40B4-BE49-F238E27FC236}">
                  <a16:creationId xmlns:a16="http://schemas.microsoft.com/office/drawing/2014/main" id="{828DA2F1-E4A1-CB4D-AA56-5154B43E9676}"/>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4" name="Freeform 50">
              <a:extLst>
                <a:ext uri="{FF2B5EF4-FFF2-40B4-BE49-F238E27FC236}">
                  <a16:creationId xmlns:a16="http://schemas.microsoft.com/office/drawing/2014/main" id="{D7D66C1D-81BE-C54B-938A-41A2E825D239}"/>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5" name="Freeform 51">
              <a:extLst>
                <a:ext uri="{FF2B5EF4-FFF2-40B4-BE49-F238E27FC236}">
                  <a16:creationId xmlns:a16="http://schemas.microsoft.com/office/drawing/2014/main" id="{ADEAD390-7178-F84D-90D0-5FC982B6BBEF}"/>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543796" name="Freeform 52">
            <a:extLst>
              <a:ext uri="{FF2B5EF4-FFF2-40B4-BE49-F238E27FC236}">
                <a16:creationId xmlns:a16="http://schemas.microsoft.com/office/drawing/2014/main" id="{89F3DF7B-19CD-2941-B59E-991A69E6053B}"/>
              </a:ext>
            </a:extLst>
          </p:cNvPr>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829" name="Freeform 85">
            <a:extLst>
              <a:ext uri="{FF2B5EF4-FFF2-40B4-BE49-F238E27FC236}">
                <a16:creationId xmlns:a16="http://schemas.microsoft.com/office/drawing/2014/main" id="{D1834492-7368-164B-B137-7041FA578EA2}"/>
              </a:ext>
            </a:extLst>
          </p:cNvPr>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Comic Sans MS" charset="0"/>
              <a:ea typeface="+mn-ea"/>
            </a:endParaRPr>
          </a:p>
        </p:txBody>
      </p:sp>
      <p:sp>
        <p:nvSpPr>
          <p:cNvPr id="543833" name="Freeform 89">
            <a:extLst>
              <a:ext uri="{FF2B5EF4-FFF2-40B4-BE49-F238E27FC236}">
                <a16:creationId xmlns:a16="http://schemas.microsoft.com/office/drawing/2014/main" id="{5A177076-EE5A-2940-BA19-ACFFBD0765E6}"/>
              </a:ext>
            </a:extLst>
          </p:cNvPr>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3834" name="Rectangle 90">
            <a:extLst>
              <a:ext uri="{FF2B5EF4-FFF2-40B4-BE49-F238E27FC236}">
                <a16:creationId xmlns:a16="http://schemas.microsoft.com/office/drawing/2014/main" id="{64B11FDC-7AB8-1243-B44F-A6757B33EBC6}"/>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43837" name="Text Box 93">
            <a:extLst>
              <a:ext uri="{FF2B5EF4-FFF2-40B4-BE49-F238E27FC236}">
                <a16:creationId xmlns:a16="http://schemas.microsoft.com/office/drawing/2014/main" id="{96E44429-BCCC-674E-B0C6-E38A9C99A1BD}"/>
              </a:ext>
            </a:extLst>
          </p:cNvPr>
          <p:cNvSpPr txBox="1">
            <a:spLocks noChangeArrowheads="1"/>
          </p:cNvSpPr>
          <p:nvPr/>
        </p:nvSpPr>
        <p:spPr bwMode="auto">
          <a:xfrm>
            <a:off x="509588" y="5216525"/>
            <a:ext cx="8596312" cy="10668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altLang="ko-KR" sz="3200" b="1">
                <a:solidFill>
                  <a:srgbClr val="FFFF00"/>
                </a:solidFill>
                <a:latin typeface="Comic Sans MS" charset="0"/>
                <a:ea typeface="Gulim" pitchFamily="34" charset="-127"/>
                <a:cs typeface="Gulim" pitchFamily="34" charset="-127"/>
              </a:rPr>
              <a:t>Karena: Mesias sejak dulu dinubuatkan muncul dari suku Yehuda</a:t>
            </a:r>
            <a:r>
              <a:rPr lang="en-US" altLang="ko-KR">
                <a:latin typeface="Comic Sans MS" charset="0"/>
                <a:ea typeface="Gulim" pitchFamily="34" charset="-127"/>
                <a:cs typeface="Gulim" pitchFamily="34" charset="-127"/>
              </a:rPr>
              <a:t>.</a:t>
            </a:r>
          </a:p>
        </p:txBody>
      </p:sp>
      <p:sp>
        <p:nvSpPr>
          <p:cNvPr id="120882" name="Text Box 94">
            <a:extLst>
              <a:ext uri="{FF2B5EF4-FFF2-40B4-BE49-F238E27FC236}">
                <a16:creationId xmlns:a16="http://schemas.microsoft.com/office/drawing/2014/main" id="{FABCB6D4-AC0E-6F42-A54A-7CEB5387711B}"/>
              </a:ext>
            </a:extLst>
          </p:cNvPr>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Yesaya 9:6-7</a:t>
            </a:r>
          </a:p>
        </p:txBody>
      </p:sp>
      <p:sp>
        <p:nvSpPr>
          <p:cNvPr id="543839" name="Text Box 95">
            <a:extLst>
              <a:ext uri="{FF2B5EF4-FFF2-40B4-BE49-F238E27FC236}">
                <a16:creationId xmlns:a16="http://schemas.microsoft.com/office/drawing/2014/main" id="{33214393-5030-0640-976A-08197111CB06}"/>
              </a:ext>
            </a:extLst>
          </p:cNvPr>
          <p:cNvSpPr txBox="1">
            <a:spLocks noChangeArrowheads="1"/>
          </p:cNvSpPr>
          <p:nvPr/>
        </p:nvSpPr>
        <p:spPr bwMode="auto">
          <a:xfrm>
            <a:off x="2062163" y="3670300"/>
            <a:ext cx="640715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000" b="1">
                <a:solidFill>
                  <a:schemeClr val="tx1"/>
                </a:solidFill>
                <a:latin typeface="Comic Sans MS" charset="0"/>
                <a:ea typeface="Gulim" pitchFamily="34" charset="-127"/>
                <a:cs typeface="Gulim" pitchFamily="34" charset="-127"/>
              </a:rPr>
              <a:t>YEHUDA DIPELIHARA!</a:t>
            </a:r>
          </a:p>
        </p:txBody>
      </p:sp>
      <p:sp>
        <p:nvSpPr>
          <p:cNvPr id="120884" name="Text Box 96">
            <a:extLst>
              <a:ext uri="{FF2B5EF4-FFF2-40B4-BE49-F238E27FC236}">
                <a16:creationId xmlns:a16="http://schemas.microsoft.com/office/drawing/2014/main" id="{71108919-FB0C-494B-AAB8-F06644272C5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20885" name="Text Box 97">
            <a:extLst>
              <a:ext uri="{FF2B5EF4-FFF2-40B4-BE49-F238E27FC236}">
                <a16:creationId xmlns:a16="http://schemas.microsoft.com/office/drawing/2014/main" id="{D2500038-CEA3-D243-81AE-95BFCFB05921}"/>
              </a:ext>
            </a:extLst>
          </p:cNvPr>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8</a:t>
            </a:r>
            <a:endParaRPr lang="en-US" altLang="ko-KR" sz="2000">
              <a:solidFill>
                <a:srgbClr val="FFA27C"/>
              </a:solidFill>
              <a:latin typeface="B VAG Rounded Bold" charset="0"/>
              <a:ea typeface="Gulim" panose="020B0600000101010101" pitchFamily="34" charset="-127"/>
            </a:endParaRPr>
          </a:p>
        </p:txBody>
      </p:sp>
      <p:sp>
        <p:nvSpPr>
          <p:cNvPr id="543842" name="Text Box 98">
            <a:extLst>
              <a:ext uri="{FF2B5EF4-FFF2-40B4-BE49-F238E27FC236}">
                <a16:creationId xmlns:a16="http://schemas.microsoft.com/office/drawing/2014/main" id="{39438225-CBE7-F848-BAC4-FC61BDFE3C1C}"/>
              </a:ext>
            </a:extLst>
          </p:cNvPr>
          <p:cNvSpPr txBox="1">
            <a:spLocks noChangeArrowheads="1"/>
          </p:cNvSpPr>
          <p:nvPr/>
        </p:nvSpPr>
        <p:spPr bwMode="auto">
          <a:xfrm>
            <a:off x="3065463" y="4352925"/>
            <a:ext cx="4143375"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ko-KR" sz="5400" b="1">
                <a:solidFill>
                  <a:schemeClr val="tx1"/>
                </a:solidFill>
                <a:latin typeface="Comic Sans MS" charset="0"/>
                <a:ea typeface="Gulim" pitchFamily="34" charset="-127"/>
                <a:cs typeface="Gulim" pitchFamily="34" charset="-127"/>
              </a:rPr>
              <a:t>MENGAPA?</a:t>
            </a:r>
          </a:p>
        </p:txBody>
      </p:sp>
      <p:sp>
        <p:nvSpPr>
          <p:cNvPr id="543843" name="Text Box 99">
            <a:extLst>
              <a:ext uri="{FF2B5EF4-FFF2-40B4-BE49-F238E27FC236}">
                <a16:creationId xmlns:a16="http://schemas.microsoft.com/office/drawing/2014/main" id="{9FAE25BD-FE6A-DA49-9EC5-7607F58206F4}"/>
              </a:ext>
            </a:extLst>
          </p:cNvPr>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5400" b="1">
                <a:solidFill>
                  <a:schemeClr val="tx1"/>
                </a:solidFill>
                <a:ea typeface="Gulim" panose="020B0600000101010101" pitchFamily="34" charset="-127"/>
              </a:rPr>
              <a:t>Kesimpulan…</a:t>
            </a:r>
          </a:p>
        </p:txBody>
      </p:sp>
      <p:sp>
        <p:nvSpPr>
          <p:cNvPr id="543844" name="Rectangle 100">
            <a:extLst>
              <a:ext uri="{FF2B5EF4-FFF2-40B4-BE49-F238E27FC236}">
                <a16:creationId xmlns:a16="http://schemas.microsoft.com/office/drawing/2014/main" id="{41D6E80D-9C36-7741-A1AD-863F177327B5}"/>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57</a:t>
            </a:r>
          </a:p>
        </p:txBody>
      </p:sp>
      <p:sp>
        <p:nvSpPr>
          <p:cNvPr id="120889" name="Text Box 101">
            <a:extLst>
              <a:ext uri="{FF2B5EF4-FFF2-40B4-BE49-F238E27FC236}">
                <a16:creationId xmlns:a16="http://schemas.microsoft.com/office/drawing/2014/main" id="{A593D6B8-A568-C442-B1F9-37BF32E332D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543846" name="Freeform 102">
            <a:extLst>
              <a:ext uri="{FF2B5EF4-FFF2-40B4-BE49-F238E27FC236}">
                <a16:creationId xmlns:a16="http://schemas.microsoft.com/office/drawing/2014/main" id="{1B21442A-8A6C-E143-A7EE-FCB05D40E111}"/>
              </a:ext>
            </a:extLst>
          </p:cNvPr>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72">
            <a:extLst>
              <a:ext uri="{FF2B5EF4-FFF2-40B4-BE49-F238E27FC236}">
                <a16:creationId xmlns:a16="http://schemas.microsoft.com/office/drawing/2014/main" id="{BCACCF57-F967-274F-8849-8872E56C7303}"/>
              </a:ext>
            </a:extLst>
          </p:cNvPr>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2290" name="Group 57">
            <a:extLst>
              <a:ext uri="{FF2B5EF4-FFF2-40B4-BE49-F238E27FC236}">
                <a16:creationId xmlns:a16="http://schemas.microsoft.com/office/drawing/2014/main" id="{73FE5B95-FA17-0844-B955-BB7480DC30CE}"/>
              </a:ext>
            </a:extLst>
          </p:cNvPr>
          <p:cNvGrpSpPr>
            <a:grpSpLocks/>
          </p:cNvGrpSpPr>
          <p:nvPr/>
        </p:nvGrpSpPr>
        <p:grpSpPr bwMode="auto">
          <a:xfrm>
            <a:off x="8018463" y="3429000"/>
            <a:ext cx="952500" cy="673100"/>
            <a:chOff x="5051" y="2160"/>
            <a:chExt cx="600" cy="424"/>
          </a:xfrm>
        </p:grpSpPr>
        <p:sp>
          <p:nvSpPr>
            <p:cNvPr id="12332" name="Freeform 58">
              <a:extLst>
                <a:ext uri="{FF2B5EF4-FFF2-40B4-BE49-F238E27FC236}">
                  <a16:creationId xmlns:a16="http://schemas.microsoft.com/office/drawing/2014/main" id="{4C07C13B-F6ED-6B40-B7B6-3193B516C98B}"/>
                </a:ext>
              </a:extLst>
            </p:cNvPr>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3" name="Rectangle 59">
              <a:extLst>
                <a:ext uri="{FF2B5EF4-FFF2-40B4-BE49-F238E27FC236}">
                  <a16:creationId xmlns:a16="http://schemas.microsoft.com/office/drawing/2014/main" id="{388103B5-D31C-5D49-8AFA-A168EEECFDF8}"/>
                </a:ext>
              </a:extLst>
            </p:cNvPr>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4" name="Freeform 60">
              <a:extLst>
                <a:ext uri="{FF2B5EF4-FFF2-40B4-BE49-F238E27FC236}">
                  <a16:creationId xmlns:a16="http://schemas.microsoft.com/office/drawing/2014/main" id="{B365E473-DD23-0C4C-B987-C8948A60C615}"/>
                </a:ext>
              </a:extLst>
            </p:cNvPr>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5" name="AutoShape 61">
              <a:extLst>
                <a:ext uri="{FF2B5EF4-FFF2-40B4-BE49-F238E27FC236}">
                  <a16:creationId xmlns:a16="http://schemas.microsoft.com/office/drawing/2014/main" id="{2A81158B-DE2B-2642-96AA-048F1C927EB0}"/>
                </a:ext>
              </a:extLst>
            </p:cNvPr>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6" name="Rectangle 62">
              <a:extLst>
                <a:ext uri="{FF2B5EF4-FFF2-40B4-BE49-F238E27FC236}">
                  <a16:creationId xmlns:a16="http://schemas.microsoft.com/office/drawing/2014/main" id="{935FF8FD-7451-BD42-83DD-DFF869085668}"/>
                </a:ext>
              </a:extLst>
            </p:cNvPr>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7" name="Rectangle 63">
              <a:extLst>
                <a:ext uri="{FF2B5EF4-FFF2-40B4-BE49-F238E27FC236}">
                  <a16:creationId xmlns:a16="http://schemas.microsoft.com/office/drawing/2014/main" id="{093FF717-CF9E-6E4E-AD41-718CDF9FDC3F}"/>
                </a:ext>
              </a:extLst>
            </p:cNvPr>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8" name="AutoShape 64">
              <a:extLst>
                <a:ext uri="{FF2B5EF4-FFF2-40B4-BE49-F238E27FC236}">
                  <a16:creationId xmlns:a16="http://schemas.microsoft.com/office/drawing/2014/main" id="{26D54B49-B5A9-114F-B187-B5DA001BE34A}"/>
                </a:ext>
              </a:extLst>
            </p:cNvPr>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9" name="Line 65">
              <a:extLst>
                <a:ext uri="{FF2B5EF4-FFF2-40B4-BE49-F238E27FC236}">
                  <a16:creationId xmlns:a16="http://schemas.microsoft.com/office/drawing/2014/main" id="{B5DCD3AE-73C8-8A4C-9517-A03E23579894}"/>
                </a:ext>
              </a:extLst>
            </p:cNvPr>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0" name="Line 66">
              <a:extLst>
                <a:ext uri="{FF2B5EF4-FFF2-40B4-BE49-F238E27FC236}">
                  <a16:creationId xmlns:a16="http://schemas.microsoft.com/office/drawing/2014/main" id="{B7465A95-51C7-4546-927E-F4C0FA332E10}"/>
                </a:ext>
              </a:extLst>
            </p:cNvPr>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Rectangle 67">
              <a:extLst>
                <a:ext uri="{FF2B5EF4-FFF2-40B4-BE49-F238E27FC236}">
                  <a16:creationId xmlns:a16="http://schemas.microsoft.com/office/drawing/2014/main" id="{FBD19682-D012-DE4C-9067-17B8435E10FE}"/>
                </a:ext>
              </a:extLst>
            </p:cNvPr>
            <p:cNvSpPr>
              <a:spLocks noChangeArrowheads="1"/>
            </p:cNvSpPr>
            <p:nvPr/>
          </p:nvSpPr>
          <p:spPr bwMode="auto">
            <a:xfrm>
              <a:off x="5073" y="216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2342" name="Rectangle 68">
              <a:extLst>
                <a:ext uri="{FF2B5EF4-FFF2-40B4-BE49-F238E27FC236}">
                  <a16:creationId xmlns:a16="http://schemas.microsoft.com/office/drawing/2014/main" id="{00D7EC1B-05F6-D142-B140-76A508F0D36C}"/>
                </a:ext>
              </a:extLst>
            </p:cNvPr>
            <p:cNvSpPr>
              <a:spLocks noChangeArrowheads="1"/>
            </p:cNvSpPr>
            <p:nvPr/>
          </p:nvSpPr>
          <p:spPr bwMode="auto">
            <a:xfrm>
              <a:off x="5114" y="2296"/>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YeriKo/Ai</a:t>
              </a:r>
            </a:p>
          </p:txBody>
        </p:sp>
        <p:sp>
          <p:nvSpPr>
            <p:cNvPr id="12343" name="Rectangle 69">
              <a:extLst>
                <a:ext uri="{FF2B5EF4-FFF2-40B4-BE49-F238E27FC236}">
                  <a16:creationId xmlns:a16="http://schemas.microsoft.com/office/drawing/2014/main" id="{248EE9AE-031B-F844-8F2C-400B310112A9}"/>
                </a:ext>
              </a:extLst>
            </p:cNvPr>
            <p:cNvSpPr>
              <a:spLocks noChangeArrowheads="1"/>
            </p:cNvSpPr>
            <p:nvPr/>
          </p:nvSpPr>
          <p:spPr bwMode="auto">
            <a:xfrm>
              <a:off x="5062" y="241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grpSp>
      <p:sp>
        <p:nvSpPr>
          <p:cNvPr id="529411" name="Rectangle 3">
            <a:extLst>
              <a:ext uri="{FF2B5EF4-FFF2-40B4-BE49-F238E27FC236}">
                <a16:creationId xmlns:a16="http://schemas.microsoft.com/office/drawing/2014/main" id="{1A5EE6CE-2828-6E46-A454-0712CDA0384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29412" name="Line 4">
            <a:extLst>
              <a:ext uri="{FF2B5EF4-FFF2-40B4-BE49-F238E27FC236}">
                <a16:creationId xmlns:a16="http://schemas.microsoft.com/office/drawing/2014/main" id="{20E45F01-97D6-E742-A3E9-D8FD4C0D3BA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2293" name="Group 18">
            <a:extLst>
              <a:ext uri="{FF2B5EF4-FFF2-40B4-BE49-F238E27FC236}">
                <a16:creationId xmlns:a16="http://schemas.microsoft.com/office/drawing/2014/main" id="{FED4FC8C-85C9-3D42-A59C-1A5464EF791B}"/>
              </a:ext>
            </a:extLst>
          </p:cNvPr>
          <p:cNvGrpSpPr>
            <a:grpSpLocks/>
          </p:cNvGrpSpPr>
          <p:nvPr/>
        </p:nvGrpSpPr>
        <p:grpSpPr bwMode="auto">
          <a:xfrm>
            <a:off x="5473700" y="2120900"/>
            <a:ext cx="558800" cy="3644900"/>
            <a:chOff x="3448" y="1336"/>
            <a:chExt cx="352" cy="2296"/>
          </a:xfrm>
        </p:grpSpPr>
        <p:grpSp>
          <p:nvGrpSpPr>
            <p:cNvPr id="12328" name="Group 19">
              <a:extLst>
                <a:ext uri="{FF2B5EF4-FFF2-40B4-BE49-F238E27FC236}">
                  <a16:creationId xmlns:a16="http://schemas.microsoft.com/office/drawing/2014/main" id="{D591AEDC-043E-9A4D-B401-B835CED0A598}"/>
                </a:ext>
              </a:extLst>
            </p:cNvPr>
            <p:cNvGrpSpPr>
              <a:grpSpLocks/>
            </p:cNvGrpSpPr>
            <p:nvPr/>
          </p:nvGrpSpPr>
          <p:grpSpPr bwMode="auto">
            <a:xfrm>
              <a:off x="3656" y="1336"/>
              <a:ext cx="144" cy="1416"/>
              <a:chOff x="3656" y="1336"/>
              <a:chExt cx="144" cy="1416"/>
            </a:xfrm>
          </p:grpSpPr>
          <p:sp>
            <p:nvSpPr>
              <p:cNvPr id="529428" name="Freeform 20">
                <a:extLst>
                  <a:ext uri="{FF2B5EF4-FFF2-40B4-BE49-F238E27FC236}">
                    <a16:creationId xmlns:a16="http://schemas.microsoft.com/office/drawing/2014/main" id="{1F02F8FC-CC3F-454F-86F7-5289BDC62742}"/>
                  </a:ext>
                </a:extLst>
              </p:cNvPr>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29" name="Freeform 21">
                <a:extLst>
                  <a:ext uri="{FF2B5EF4-FFF2-40B4-BE49-F238E27FC236}">
                    <a16:creationId xmlns:a16="http://schemas.microsoft.com/office/drawing/2014/main" id="{ACDE7A5D-68A2-AD45-A8A4-61EDBB99AE96}"/>
                  </a:ext>
                </a:extLst>
              </p:cNvPr>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529430" name="Freeform 22">
              <a:extLst>
                <a:ext uri="{FF2B5EF4-FFF2-40B4-BE49-F238E27FC236}">
                  <a16:creationId xmlns:a16="http://schemas.microsoft.com/office/drawing/2014/main" id="{869B79BF-AC37-A044-B677-3A00A134260F}"/>
                </a:ext>
              </a:extLst>
            </p:cNvPr>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grpSp>
        <p:nvGrpSpPr>
          <p:cNvPr id="12294" name="Group 23">
            <a:extLst>
              <a:ext uri="{FF2B5EF4-FFF2-40B4-BE49-F238E27FC236}">
                <a16:creationId xmlns:a16="http://schemas.microsoft.com/office/drawing/2014/main" id="{60B02ED8-EF0A-1449-A898-5911A7DA51B3}"/>
              </a:ext>
            </a:extLst>
          </p:cNvPr>
          <p:cNvGrpSpPr>
            <a:grpSpLocks/>
          </p:cNvGrpSpPr>
          <p:nvPr/>
        </p:nvGrpSpPr>
        <p:grpSpPr bwMode="auto">
          <a:xfrm>
            <a:off x="3073400" y="1079500"/>
            <a:ext cx="2317750" cy="4584700"/>
            <a:chOff x="1936" y="680"/>
            <a:chExt cx="1460" cy="2888"/>
          </a:xfrm>
        </p:grpSpPr>
        <p:sp>
          <p:nvSpPr>
            <p:cNvPr id="529432" name="Freeform 24">
              <a:extLst>
                <a:ext uri="{FF2B5EF4-FFF2-40B4-BE49-F238E27FC236}">
                  <a16:creationId xmlns:a16="http://schemas.microsoft.com/office/drawing/2014/main" id="{39AF6EAC-94C6-8E49-9F74-751DBFB3CEF6}"/>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33" name="Freeform 25">
              <a:extLst>
                <a:ext uri="{FF2B5EF4-FFF2-40B4-BE49-F238E27FC236}">
                  <a16:creationId xmlns:a16="http://schemas.microsoft.com/office/drawing/2014/main" id="{E6195CED-8079-6046-B60E-9F37DB510514}"/>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29434" name="Text Box 26">
            <a:extLst>
              <a:ext uri="{FF2B5EF4-FFF2-40B4-BE49-F238E27FC236}">
                <a16:creationId xmlns:a16="http://schemas.microsoft.com/office/drawing/2014/main" id="{CB9D458F-9B98-C54D-9C6F-BF55774821B9}"/>
              </a:ext>
            </a:extLst>
          </p:cNvPr>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200" i="1">
                <a:solidFill>
                  <a:srgbClr val="003399"/>
                </a:solidFill>
                <a:latin typeface="Comic Sans MS" charset="0"/>
                <a:ea typeface="Gulim" pitchFamily="34" charset="-127"/>
                <a:cs typeface="Gulim" pitchFamily="34" charset="-127"/>
              </a:rPr>
              <a:t>Danau   	  Galilea</a:t>
            </a:r>
          </a:p>
        </p:txBody>
      </p:sp>
      <p:sp>
        <p:nvSpPr>
          <p:cNvPr id="529435" name="Text Box 27">
            <a:extLst>
              <a:ext uri="{FF2B5EF4-FFF2-40B4-BE49-F238E27FC236}">
                <a16:creationId xmlns:a16="http://schemas.microsoft.com/office/drawing/2014/main" id="{41FD2FA2-8649-6849-A010-DEE73EAC4402}"/>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Gn. Gilboa</a:t>
            </a:r>
          </a:p>
        </p:txBody>
      </p:sp>
      <p:sp>
        <p:nvSpPr>
          <p:cNvPr id="529436" name="Text Box 28">
            <a:extLst>
              <a:ext uri="{FF2B5EF4-FFF2-40B4-BE49-F238E27FC236}">
                <a16:creationId xmlns:a16="http://schemas.microsoft.com/office/drawing/2014/main" id="{2B504F55-AFB0-F84E-8136-BC226693A987}"/>
              </a:ext>
            </a:extLst>
          </p:cNvPr>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Hebron</a:t>
            </a:r>
          </a:p>
        </p:txBody>
      </p:sp>
      <p:sp>
        <p:nvSpPr>
          <p:cNvPr id="529437" name="Text Box 29">
            <a:extLst>
              <a:ext uri="{FF2B5EF4-FFF2-40B4-BE49-F238E27FC236}">
                <a16:creationId xmlns:a16="http://schemas.microsoft.com/office/drawing/2014/main" id="{A83E60AF-5654-8C43-9371-F41D7AD5F8FC}"/>
              </a:ext>
            </a:extLst>
          </p:cNvPr>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ASYER</a:t>
            </a:r>
          </a:p>
        </p:txBody>
      </p:sp>
      <p:sp>
        <p:nvSpPr>
          <p:cNvPr id="529438" name="Text Box 30">
            <a:extLst>
              <a:ext uri="{FF2B5EF4-FFF2-40B4-BE49-F238E27FC236}">
                <a16:creationId xmlns:a16="http://schemas.microsoft.com/office/drawing/2014/main" id="{F5CDD3C1-745A-3F40-BF9B-3227AA877D8F}"/>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ISAKHAR</a:t>
            </a:r>
          </a:p>
        </p:txBody>
      </p:sp>
      <p:sp>
        <p:nvSpPr>
          <p:cNvPr id="529439" name="Text Box 31">
            <a:extLst>
              <a:ext uri="{FF2B5EF4-FFF2-40B4-BE49-F238E27FC236}">
                <a16:creationId xmlns:a16="http://schemas.microsoft.com/office/drawing/2014/main" id="{EBF0DD36-4E76-224A-B5CB-C6CA01F7393B}"/>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MANASYE</a:t>
            </a:r>
          </a:p>
        </p:txBody>
      </p:sp>
      <p:sp>
        <p:nvSpPr>
          <p:cNvPr id="529440" name="Text Box 32">
            <a:extLst>
              <a:ext uri="{FF2B5EF4-FFF2-40B4-BE49-F238E27FC236}">
                <a16:creationId xmlns:a16="http://schemas.microsoft.com/office/drawing/2014/main" id="{EE7339CA-194A-2A47-B2E4-387906D71862}"/>
              </a:ext>
            </a:extLst>
          </p:cNvPr>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GAD</a:t>
            </a:r>
          </a:p>
        </p:txBody>
      </p:sp>
      <p:sp>
        <p:nvSpPr>
          <p:cNvPr id="529441" name="Text Box 33">
            <a:extLst>
              <a:ext uri="{FF2B5EF4-FFF2-40B4-BE49-F238E27FC236}">
                <a16:creationId xmlns:a16="http://schemas.microsoft.com/office/drawing/2014/main" id="{2153513C-7A22-E943-B5F3-40EC7ED63C38}"/>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EFRAIM</a:t>
            </a:r>
          </a:p>
        </p:txBody>
      </p:sp>
      <p:sp>
        <p:nvSpPr>
          <p:cNvPr id="529442" name="Text Box 34">
            <a:extLst>
              <a:ext uri="{FF2B5EF4-FFF2-40B4-BE49-F238E27FC236}">
                <a16:creationId xmlns:a16="http://schemas.microsoft.com/office/drawing/2014/main" id="{B7F0EEB7-AE39-5D40-8759-677354929A2B}"/>
              </a:ext>
            </a:extLst>
          </p:cNvPr>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BENYAMIN</a:t>
            </a:r>
          </a:p>
        </p:txBody>
      </p:sp>
      <p:sp>
        <p:nvSpPr>
          <p:cNvPr id="529443" name="Text Box 35">
            <a:extLst>
              <a:ext uri="{FF2B5EF4-FFF2-40B4-BE49-F238E27FC236}">
                <a16:creationId xmlns:a16="http://schemas.microsoft.com/office/drawing/2014/main" id="{FB8417F6-22D3-4B4B-857F-545F95F4D758}"/>
              </a:ext>
            </a:extLst>
          </p:cNvPr>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RUBEN</a:t>
            </a:r>
          </a:p>
        </p:txBody>
      </p:sp>
      <p:sp>
        <p:nvSpPr>
          <p:cNvPr id="529444" name="Text Box 36">
            <a:extLst>
              <a:ext uri="{FF2B5EF4-FFF2-40B4-BE49-F238E27FC236}">
                <a16:creationId xmlns:a16="http://schemas.microsoft.com/office/drawing/2014/main" id="{17C8F9FC-A74B-0F45-B7EA-45A843B13F9A}"/>
              </a:ext>
            </a:extLst>
          </p:cNvPr>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DAN</a:t>
            </a:r>
          </a:p>
        </p:txBody>
      </p:sp>
      <p:sp>
        <p:nvSpPr>
          <p:cNvPr id="529445" name="Text Box 37">
            <a:extLst>
              <a:ext uri="{FF2B5EF4-FFF2-40B4-BE49-F238E27FC236}">
                <a16:creationId xmlns:a16="http://schemas.microsoft.com/office/drawing/2014/main" id="{F933BF25-48B6-C84E-976E-F2DDCD37CD25}"/>
              </a:ext>
            </a:extLst>
          </p:cNvPr>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YEHUDA</a:t>
            </a:r>
          </a:p>
        </p:txBody>
      </p:sp>
      <p:sp>
        <p:nvSpPr>
          <p:cNvPr id="529446" name="Text Box 38">
            <a:extLst>
              <a:ext uri="{FF2B5EF4-FFF2-40B4-BE49-F238E27FC236}">
                <a16:creationId xmlns:a16="http://schemas.microsoft.com/office/drawing/2014/main" id="{5A4C79C5-7FE7-F74A-BB89-3B1CA1B12496}"/>
              </a:ext>
            </a:extLst>
          </p:cNvPr>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SIMEON</a:t>
            </a:r>
          </a:p>
        </p:txBody>
      </p:sp>
      <p:sp>
        <p:nvSpPr>
          <p:cNvPr id="529447" name="Text Box 39">
            <a:extLst>
              <a:ext uri="{FF2B5EF4-FFF2-40B4-BE49-F238E27FC236}">
                <a16:creationId xmlns:a16="http://schemas.microsoft.com/office/drawing/2014/main" id="{788202FF-AD43-7B48-BFDB-65FEAB706618}"/>
              </a:ext>
            </a:extLst>
          </p:cNvPr>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MANASYE</a:t>
            </a:r>
          </a:p>
        </p:txBody>
      </p:sp>
      <p:sp>
        <p:nvSpPr>
          <p:cNvPr id="529448" name="Text Box 40">
            <a:extLst>
              <a:ext uri="{FF2B5EF4-FFF2-40B4-BE49-F238E27FC236}">
                <a16:creationId xmlns:a16="http://schemas.microsoft.com/office/drawing/2014/main" id="{F05A05EF-6D20-3C43-A4A3-F989267A4841}"/>
              </a:ext>
            </a:extLst>
          </p:cNvPr>
          <p:cNvSpPr txBox="1">
            <a:spLocks noChangeArrowheads="1"/>
          </p:cNvSpPr>
          <p:nvPr/>
        </p:nvSpPr>
        <p:spPr bwMode="auto">
          <a:xfrm rot="-4430452">
            <a:off x="5772150" y="1257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NAFTALI</a:t>
            </a:r>
          </a:p>
        </p:txBody>
      </p:sp>
      <p:sp>
        <p:nvSpPr>
          <p:cNvPr id="529449" name="Text Box 41">
            <a:extLst>
              <a:ext uri="{FF2B5EF4-FFF2-40B4-BE49-F238E27FC236}">
                <a16:creationId xmlns:a16="http://schemas.microsoft.com/office/drawing/2014/main" id="{AC8B273A-0D39-144A-8571-CE2A4E521623}"/>
              </a:ext>
            </a:extLst>
          </p:cNvPr>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ZEBULON</a:t>
            </a:r>
          </a:p>
        </p:txBody>
      </p:sp>
      <p:sp>
        <p:nvSpPr>
          <p:cNvPr id="529450" name="Text Box 42">
            <a:extLst>
              <a:ext uri="{FF2B5EF4-FFF2-40B4-BE49-F238E27FC236}">
                <a16:creationId xmlns:a16="http://schemas.microsoft.com/office/drawing/2014/main" id="{5EEC522B-E2E2-6643-A271-2577ED1591FF}"/>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i="1">
                <a:solidFill>
                  <a:srgbClr val="003399"/>
                </a:solidFill>
                <a:latin typeface="Comic Sans MS" charset="0"/>
                <a:ea typeface="Gulim" pitchFamily="34" charset="-127"/>
                <a:cs typeface="Gulim" pitchFamily="34" charset="-127"/>
              </a:rPr>
              <a:t>Gn. Karmel</a:t>
            </a:r>
          </a:p>
        </p:txBody>
      </p:sp>
      <p:sp>
        <p:nvSpPr>
          <p:cNvPr id="529451" name="Text Box 43">
            <a:extLst>
              <a:ext uri="{FF2B5EF4-FFF2-40B4-BE49-F238E27FC236}">
                <a16:creationId xmlns:a16="http://schemas.microsoft.com/office/drawing/2014/main" id="{B6B98F5E-B3B8-0143-8D36-D390E47F2207}"/>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Gn. Tabor</a:t>
            </a:r>
          </a:p>
        </p:txBody>
      </p:sp>
      <p:sp>
        <p:nvSpPr>
          <p:cNvPr id="529452" name="Text Box 44">
            <a:extLst>
              <a:ext uri="{FF2B5EF4-FFF2-40B4-BE49-F238E27FC236}">
                <a16:creationId xmlns:a16="http://schemas.microsoft.com/office/drawing/2014/main" id="{BCFF23F5-A9D1-C242-B842-EB32E238AE47}"/>
              </a:ext>
            </a:extLst>
          </p:cNvPr>
          <p:cNvSpPr txBox="1">
            <a:spLocks noChangeArrowheads="1"/>
          </p:cNvSpPr>
          <p:nvPr/>
        </p:nvSpPr>
        <p:spPr bwMode="auto">
          <a:xfrm>
            <a:off x="4914900" y="50927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Dead Sea</a:t>
            </a:r>
          </a:p>
        </p:txBody>
      </p:sp>
      <p:sp>
        <p:nvSpPr>
          <p:cNvPr id="529454" name="Oval 46">
            <a:extLst>
              <a:ext uri="{FF2B5EF4-FFF2-40B4-BE49-F238E27FC236}">
                <a16:creationId xmlns:a16="http://schemas.microsoft.com/office/drawing/2014/main" id="{14A5EE57-B90D-D949-B553-A78DC23FBCCF}"/>
              </a:ext>
            </a:extLst>
          </p:cNvPr>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5" name="Oval 47">
            <a:extLst>
              <a:ext uri="{FF2B5EF4-FFF2-40B4-BE49-F238E27FC236}">
                <a16:creationId xmlns:a16="http://schemas.microsoft.com/office/drawing/2014/main" id="{1C06386D-3DF4-9F43-8C68-72F4C25FEE0E}"/>
              </a:ext>
            </a:extLst>
          </p:cNvPr>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6" name="Oval 48">
            <a:extLst>
              <a:ext uri="{FF2B5EF4-FFF2-40B4-BE49-F238E27FC236}">
                <a16:creationId xmlns:a16="http://schemas.microsoft.com/office/drawing/2014/main" id="{3A5E0A72-1BB2-204C-A4F2-89992FE90AA3}"/>
              </a:ext>
            </a:extLst>
          </p:cNvPr>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7" name="Oval 49">
            <a:extLst>
              <a:ext uri="{FF2B5EF4-FFF2-40B4-BE49-F238E27FC236}">
                <a16:creationId xmlns:a16="http://schemas.microsoft.com/office/drawing/2014/main" id="{5C043403-B562-2141-877B-8647F1F93BB7}"/>
              </a:ext>
            </a:extLst>
          </p:cNvPr>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8" name="Text Box 50">
            <a:extLst>
              <a:ext uri="{FF2B5EF4-FFF2-40B4-BE49-F238E27FC236}">
                <a16:creationId xmlns:a16="http://schemas.microsoft.com/office/drawing/2014/main" id="{C691101D-C3BD-D248-B19D-83D787E9BA76}"/>
              </a:ext>
            </a:extLst>
          </p:cNvPr>
          <p:cNvSpPr txBox="1">
            <a:spLocks noChangeArrowheads="1"/>
          </p:cNvSpPr>
          <p:nvPr/>
        </p:nvSpPr>
        <p:spPr bwMode="auto">
          <a:xfrm rot="-37201">
            <a:off x="6815138" y="5449888"/>
            <a:ext cx="1328737" cy="727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altLang="ko-KR" sz="1600" b="1" i="1">
                <a:solidFill>
                  <a:srgbClr val="003399"/>
                </a:solidFill>
                <a:latin typeface="Comic Sans MS" charset="0"/>
                <a:ea typeface="Gulim" pitchFamily="34" charset="-127"/>
                <a:cs typeface="Gulim" pitchFamily="34" charset="-127"/>
              </a:rPr>
              <a:t>LEWI:  Hanya kota untuk didiami.</a:t>
            </a:r>
          </a:p>
        </p:txBody>
      </p:sp>
      <p:sp>
        <p:nvSpPr>
          <p:cNvPr id="529459" name="Text Box 51">
            <a:extLst>
              <a:ext uri="{FF2B5EF4-FFF2-40B4-BE49-F238E27FC236}">
                <a16:creationId xmlns:a16="http://schemas.microsoft.com/office/drawing/2014/main" id="{EEB5FB85-8556-0946-B10F-49E2B0606A84}"/>
              </a:ext>
            </a:extLst>
          </p:cNvPr>
          <p:cNvSpPr txBox="1">
            <a:spLocks noChangeArrowheads="1"/>
          </p:cNvSpPr>
          <p:nvPr/>
        </p:nvSpPr>
        <p:spPr bwMode="auto">
          <a:xfrm>
            <a:off x="0" y="2514600"/>
            <a:ext cx="2971800" cy="3016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spcBef>
                <a:spcPct val="50000"/>
              </a:spcBef>
            </a:pPr>
            <a:r>
              <a:rPr lang="ko-KR" altLang="en-US" sz="3200" b="1" i="1">
                <a:solidFill>
                  <a:srgbClr val="003399"/>
                </a:solidFill>
                <a:ea typeface="Gulim" panose="020B0600000101010101" pitchFamily="34" charset="-127"/>
              </a:rPr>
              <a:t>“</a:t>
            </a:r>
            <a:r>
              <a:rPr lang="en-US" altLang="ko-KR" sz="3200" b="1" i="1">
                <a:solidFill>
                  <a:srgbClr val="003399"/>
                </a:solidFill>
                <a:ea typeface="Gulim" panose="020B0600000101010101" pitchFamily="34" charset="-127"/>
              </a:rPr>
              <a:t>Setiap orang berbuat apa yang benar menurut pandangannya sendiri.”</a:t>
            </a:r>
          </a:p>
        </p:txBody>
      </p:sp>
      <p:sp>
        <p:nvSpPr>
          <p:cNvPr id="529460" name="Text Box 52">
            <a:extLst>
              <a:ext uri="{FF2B5EF4-FFF2-40B4-BE49-F238E27FC236}">
                <a16:creationId xmlns:a16="http://schemas.microsoft.com/office/drawing/2014/main" id="{5C726038-A1EB-104E-A51F-C1820B9AE476}"/>
              </a:ext>
            </a:extLst>
          </p:cNvPr>
          <p:cNvSpPr txBox="1">
            <a:spLocks noChangeArrowheads="1"/>
          </p:cNvSpPr>
          <p:nvPr/>
        </p:nvSpPr>
        <p:spPr bwMode="auto">
          <a:xfrm>
            <a:off x="550863" y="2501900"/>
            <a:ext cx="8031162" cy="1539875"/>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altLang="ko-KR" sz="9500">
                <a:solidFill>
                  <a:srgbClr val="FA0532"/>
                </a:solidFill>
                <a:latin typeface="Sand" charset="0"/>
                <a:ea typeface="Gulim" pitchFamily="34" charset="-127"/>
                <a:cs typeface="Gulim" pitchFamily="34" charset="-127"/>
              </a:rPr>
              <a:t>     ANARKI!</a:t>
            </a:r>
          </a:p>
        </p:txBody>
      </p:sp>
      <p:sp>
        <p:nvSpPr>
          <p:cNvPr id="12321" name="Text Box 70">
            <a:extLst>
              <a:ext uri="{FF2B5EF4-FFF2-40B4-BE49-F238E27FC236}">
                <a16:creationId xmlns:a16="http://schemas.microsoft.com/office/drawing/2014/main" id="{40F03A49-1DFE-3D42-B62D-D77645818DF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29481" name="Rectangle 73">
            <a:extLst>
              <a:ext uri="{FF2B5EF4-FFF2-40B4-BE49-F238E27FC236}">
                <a16:creationId xmlns:a16="http://schemas.microsoft.com/office/drawing/2014/main" id="{0176120A-A076-0C49-ABEB-E2EDDC2456E1}"/>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05</a:t>
            </a:r>
          </a:p>
        </p:txBody>
      </p:sp>
      <p:sp>
        <p:nvSpPr>
          <p:cNvPr id="529482" name="Text Box 74">
            <a:extLst>
              <a:ext uri="{FF2B5EF4-FFF2-40B4-BE49-F238E27FC236}">
                <a16:creationId xmlns:a16="http://schemas.microsoft.com/office/drawing/2014/main" id="{D66C9CC0-6EB4-0644-B9CA-06584A2BAB84}"/>
              </a:ext>
            </a:extLst>
          </p:cNvPr>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17:6</a:t>
            </a:r>
          </a:p>
        </p:txBody>
      </p:sp>
      <p:sp>
        <p:nvSpPr>
          <p:cNvPr id="12324" name="Text Box 75">
            <a:extLst>
              <a:ext uri="{FF2B5EF4-FFF2-40B4-BE49-F238E27FC236}">
                <a16:creationId xmlns:a16="http://schemas.microsoft.com/office/drawing/2014/main" id="{C92A7DBB-89E6-DA40-8E01-822319B501C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529484" name="Text Box 76">
            <a:extLst>
              <a:ext uri="{FF2B5EF4-FFF2-40B4-BE49-F238E27FC236}">
                <a16:creationId xmlns:a16="http://schemas.microsoft.com/office/drawing/2014/main" id="{F00532AA-2F71-EF42-9A46-45112A342069}"/>
              </a:ext>
            </a:extLst>
          </p:cNvPr>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2400" b="1" i="1">
                <a:solidFill>
                  <a:srgbClr val="0831AD"/>
                </a:solidFill>
                <a:latin typeface="Comic Sans MS" charset="0"/>
                <a:ea typeface="Gulim" pitchFamily="34" charset="-127"/>
                <a:cs typeface="Gulim" pitchFamily="34" charset="-127"/>
              </a:rPr>
              <a:t>Laut Besar</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44" name="Freeform 4">
            <a:extLst>
              <a:ext uri="{FF2B5EF4-FFF2-40B4-BE49-F238E27FC236}">
                <a16:creationId xmlns:a16="http://schemas.microsoft.com/office/drawing/2014/main" id="{91B65FE4-8924-D14D-9ABE-DF0CA6982860}"/>
              </a:ext>
            </a:extLst>
          </p:cNvPr>
          <p:cNvSpPr>
            <a:spLocks/>
          </p:cNvSpPr>
          <p:nvPr/>
        </p:nvSpPr>
        <p:spPr bwMode="auto">
          <a:xfrm>
            <a:off x="1885950" y="4435475"/>
            <a:ext cx="1011238" cy="954088"/>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charset="0"/>
              <a:ea typeface="+mn-ea"/>
            </a:endParaRPr>
          </a:p>
        </p:txBody>
      </p:sp>
      <p:sp>
        <p:nvSpPr>
          <p:cNvPr id="471046" name="Rectangle 6">
            <a:extLst>
              <a:ext uri="{FF2B5EF4-FFF2-40B4-BE49-F238E27FC236}">
                <a16:creationId xmlns:a16="http://schemas.microsoft.com/office/drawing/2014/main" id="{94ED2A82-CFB7-0148-907C-BA862C8FDBEF}"/>
              </a:ext>
            </a:extLst>
          </p:cNvPr>
          <p:cNvSpPr>
            <a:spLocks noChangeArrowheads="1"/>
          </p:cNvSpPr>
          <p:nvPr/>
        </p:nvSpPr>
        <p:spPr bwMode="auto">
          <a:xfrm>
            <a:off x="423863" y="1924050"/>
            <a:ext cx="2779712" cy="2525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sz="3200">
                <a:solidFill>
                  <a:schemeClr val="tx2"/>
                </a:solidFill>
                <a:latin typeface="Times" charset="0"/>
                <a:ea typeface="Gulim" pitchFamily="34" charset="-127"/>
                <a:cs typeface="Gulim" pitchFamily="34" charset="-127"/>
              </a:rPr>
              <a:t>Yang </a:t>
            </a:r>
            <a:r>
              <a:rPr lang="en-US" altLang="ko-KR" sz="3200" b="1" i="1">
                <a:solidFill>
                  <a:srgbClr val="00FF00"/>
                </a:solidFill>
                <a:latin typeface="Times" charset="0"/>
                <a:ea typeface="Gulim" pitchFamily="34" charset="-127"/>
                <a:cs typeface="Gulim" pitchFamily="34" charset="-127"/>
              </a:rPr>
              <a:t>KETIGA </a:t>
            </a:r>
            <a:endParaRPr lang="en-US" altLang="ko-KR" sz="3200" i="1">
              <a:solidFill>
                <a:srgbClr val="00FF00"/>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 dari</a:t>
            </a:r>
          </a:p>
          <a:p>
            <a:pPr algn="ctr">
              <a:defRPr/>
            </a:pPr>
            <a:r>
              <a:rPr lang="en-US" altLang="ko-KR" sz="3200" b="1">
                <a:solidFill>
                  <a:srgbClr val="00FF00"/>
                </a:solidFill>
                <a:latin typeface="Times" charset="0"/>
                <a:ea typeface="Gulim" pitchFamily="34" charset="-127"/>
                <a:cs typeface="Gulim" pitchFamily="34" charset="-127"/>
              </a:rPr>
              <a:t>TIGA </a:t>
            </a:r>
          </a:p>
          <a:p>
            <a:pPr algn="ctr">
              <a:defRPr/>
            </a:pPr>
            <a:r>
              <a:rPr lang="en-US" altLang="ko-KR" sz="3200" b="1">
                <a:solidFill>
                  <a:srgbClr val="00FF00"/>
                </a:solidFill>
                <a:latin typeface="Times" charset="0"/>
                <a:ea typeface="Gulim" pitchFamily="34" charset="-127"/>
                <a:cs typeface="Gulim" pitchFamily="34" charset="-127"/>
              </a:rPr>
              <a:t>KOMUNITAS</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adalah:</a:t>
            </a:r>
          </a:p>
        </p:txBody>
      </p:sp>
      <p:sp>
        <p:nvSpPr>
          <p:cNvPr id="122883" name="Rectangle 7">
            <a:extLst>
              <a:ext uri="{FF2B5EF4-FFF2-40B4-BE49-F238E27FC236}">
                <a16:creationId xmlns:a16="http://schemas.microsoft.com/office/drawing/2014/main" id="{C8EE52C0-4AA6-D741-B899-B02D6E6F8FDB}"/>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884" name="AutoShape 8">
            <a:extLst>
              <a:ext uri="{FF2B5EF4-FFF2-40B4-BE49-F238E27FC236}">
                <a16:creationId xmlns:a16="http://schemas.microsoft.com/office/drawing/2014/main" id="{0F8B26E3-4037-F64A-9C46-7AFA3C0CE6F2}"/>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49" name="Rectangle 9">
            <a:extLst>
              <a:ext uri="{FF2B5EF4-FFF2-40B4-BE49-F238E27FC236}">
                <a16:creationId xmlns:a16="http://schemas.microsoft.com/office/drawing/2014/main" id="{D78400A2-FD28-4A4F-ABCF-7780564AE914}"/>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2886" name="Rectangle 10">
            <a:extLst>
              <a:ext uri="{FF2B5EF4-FFF2-40B4-BE49-F238E27FC236}">
                <a16:creationId xmlns:a16="http://schemas.microsoft.com/office/drawing/2014/main" id="{F62D6980-0FCF-C643-896D-B957E1B1E9C8}"/>
              </a:ext>
            </a:extLst>
          </p:cNvPr>
          <p:cNvSpPr>
            <a:spLocks noChangeArrowheads="1"/>
          </p:cNvSpPr>
          <p:nvPr/>
        </p:nvSpPr>
        <p:spPr bwMode="auto">
          <a:xfrm>
            <a:off x="3017838"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bg2"/>
                </a:solidFill>
                <a:latin typeface="Times" pitchFamily="2" charset="0"/>
                <a:ea typeface="Gulim" panose="020B0600000101010101" pitchFamily="34" charset="-127"/>
              </a:rPr>
              <a:t>PEMBUANGAN</a:t>
            </a:r>
          </a:p>
        </p:txBody>
      </p:sp>
      <p:sp>
        <p:nvSpPr>
          <p:cNvPr id="122887" name="Rectangle 11">
            <a:extLst>
              <a:ext uri="{FF2B5EF4-FFF2-40B4-BE49-F238E27FC236}">
                <a16:creationId xmlns:a16="http://schemas.microsoft.com/office/drawing/2014/main" id="{7061929E-0F40-A149-946C-80FAE72BF5ED}"/>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888" name="Line 12">
            <a:extLst>
              <a:ext uri="{FF2B5EF4-FFF2-40B4-BE49-F238E27FC236}">
                <a16:creationId xmlns:a16="http://schemas.microsoft.com/office/drawing/2014/main" id="{9D4C00EF-F343-6943-86D0-7C28CC25E1F8}"/>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3">
            <a:extLst>
              <a:ext uri="{FF2B5EF4-FFF2-40B4-BE49-F238E27FC236}">
                <a16:creationId xmlns:a16="http://schemas.microsoft.com/office/drawing/2014/main" id="{20835EFB-3299-AB42-9404-99FE557A31BC}"/>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4">
            <a:extLst>
              <a:ext uri="{FF2B5EF4-FFF2-40B4-BE49-F238E27FC236}">
                <a16:creationId xmlns:a16="http://schemas.microsoft.com/office/drawing/2014/main" id="{33688845-8247-8340-BE8D-B9B5FC6EFEFC}"/>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1" name="Line 15">
            <a:extLst>
              <a:ext uri="{FF2B5EF4-FFF2-40B4-BE49-F238E27FC236}">
                <a16:creationId xmlns:a16="http://schemas.microsoft.com/office/drawing/2014/main" id="{BC8FDD8B-CF3A-8640-A18C-E388B282011F}"/>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56" name="Rectangle 16">
            <a:extLst>
              <a:ext uri="{FF2B5EF4-FFF2-40B4-BE49-F238E27FC236}">
                <a16:creationId xmlns:a16="http://schemas.microsoft.com/office/drawing/2014/main" id="{32F65E43-3434-844D-8598-A85D3E0F407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1057" name="Line 17">
            <a:extLst>
              <a:ext uri="{FF2B5EF4-FFF2-40B4-BE49-F238E27FC236}">
                <a16:creationId xmlns:a16="http://schemas.microsoft.com/office/drawing/2014/main" id="{94261AB3-82D7-3B46-8F5A-03493067501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2894" name="Rectangle 18">
            <a:extLst>
              <a:ext uri="{FF2B5EF4-FFF2-40B4-BE49-F238E27FC236}">
                <a16:creationId xmlns:a16="http://schemas.microsoft.com/office/drawing/2014/main" id="{78FA7AFA-5323-3941-9D6E-E2036CA185EC}"/>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73" name="Rectangle 33">
            <a:extLst>
              <a:ext uri="{FF2B5EF4-FFF2-40B4-BE49-F238E27FC236}">
                <a16:creationId xmlns:a16="http://schemas.microsoft.com/office/drawing/2014/main" id="{956781EA-8E72-2E4A-A8C0-E06EADE801C5}"/>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1074" name="Text Box 34">
            <a:extLst>
              <a:ext uri="{FF2B5EF4-FFF2-40B4-BE49-F238E27FC236}">
                <a16:creationId xmlns:a16="http://schemas.microsoft.com/office/drawing/2014/main" id="{64CEEC09-C745-8448-8A75-3C2DA431CC6B}"/>
              </a:ext>
            </a:extLst>
          </p:cNvPr>
          <p:cNvSpPr txBox="1">
            <a:spLocks noChangeArrowheads="1"/>
          </p:cNvSpPr>
          <p:nvPr/>
        </p:nvSpPr>
        <p:spPr bwMode="auto">
          <a:xfrm>
            <a:off x="1689100" y="-22225"/>
            <a:ext cx="2374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ko-KR" altLang="en-US" sz="1600" b="1">
                <a:solidFill>
                  <a:schemeClr val="tx1"/>
                </a:solidFill>
                <a:latin typeface="Comic Sans MS" charset="0"/>
                <a:ea typeface="Gulim" pitchFamily="34" charset="-127"/>
                <a:cs typeface="Gulim" pitchFamily="34" charset="-127"/>
              </a:rPr>
              <a:t> </a:t>
            </a:r>
            <a:r>
              <a:rPr lang="en-US" altLang="ko-KR" sz="1600" b="1">
                <a:solidFill>
                  <a:schemeClr val="tx1"/>
                </a:solidFill>
                <a:latin typeface="Comic Sans MS" charset="0"/>
                <a:ea typeface="Gulim" pitchFamily="34" charset="-127"/>
                <a:cs typeface="Gulim" pitchFamily="34" charset="-127"/>
              </a:rPr>
              <a:t>2 Raja-Raja 25:21</a:t>
            </a:r>
          </a:p>
        </p:txBody>
      </p:sp>
      <p:grpSp>
        <p:nvGrpSpPr>
          <p:cNvPr id="122897" name="Group 59">
            <a:extLst>
              <a:ext uri="{FF2B5EF4-FFF2-40B4-BE49-F238E27FC236}">
                <a16:creationId xmlns:a16="http://schemas.microsoft.com/office/drawing/2014/main" id="{F7AA1118-F12A-5F46-B116-CE8CCF810674}"/>
              </a:ext>
            </a:extLst>
          </p:cNvPr>
          <p:cNvGrpSpPr>
            <a:grpSpLocks/>
          </p:cNvGrpSpPr>
          <p:nvPr/>
        </p:nvGrpSpPr>
        <p:grpSpPr bwMode="auto">
          <a:xfrm>
            <a:off x="7970838" y="3435350"/>
            <a:ext cx="1027112" cy="1098550"/>
            <a:chOff x="5021" y="2164"/>
            <a:chExt cx="647" cy="692"/>
          </a:xfrm>
        </p:grpSpPr>
        <p:sp>
          <p:nvSpPr>
            <p:cNvPr id="122905" name="Freeform 40">
              <a:extLst>
                <a:ext uri="{FF2B5EF4-FFF2-40B4-BE49-F238E27FC236}">
                  <a16:creationId xmlns:a16="http://schemas.microsoft.com/office/drawing/2014/main" id="{CD2BB5AB-4CE5-7E49-ABEB-6908777A2D91}"/>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6" name="Freeform 41">
              <a:extLst>
                <a:ext uri="{FF2B5EF4-FFF2-40B4-BE49-F238E27FC236}">
                  <a16:creationId xmlns:a16="http://schemas.microsoft.com/office/drawing/2014/main" id="{8DA0BB66-9236-B942-93B2-A7BCF15BCDA2}"/>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7" name="AutoShape 42">
              <a:extLst>
                <a:ext uri="{FF2B5EF4-FFF2-40B4-BE49-F238E27FC236}">
                  <a16:creationId xmlns:a16="http://schemas.microsoft.com/office/drawing/2014/main" id="{7D62920B-079E-5F47-8916-C398D45B8F7C}"/>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08" name="Rectangle 43">
              <a:extLst>
                <a:ext uri="{FF2B5EF4-FFF2-40B4-BE49-F238E27FC236}">
                  <a16:creationId xmlns:a16="http://schemas.microsoft.com/office/drawing/2014/main" id="{6724DACD-3A63-2849-8402-C10C62BE7373}"/>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09" name="Line 44">
              <a:extLst>
                <a:ext uri="{FF2B5EF4-FFF2-40B4-BE49-F238E27FC236}">
                  <a16:creationId xmlns:a16="http://schemas.microsoft.com/office/drawing/2014/main" id="{A4C9A662-4D7A-1642-9E85-7ACA5FC3BC7E}"/>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Line 45">
              <a:extLst>
                <a:ext uri="{FF2B5EF4-FFF2-40B4-BE49-F238E27FC236}">
                  <a16:creationId xmlns:a16="http://schemas.microsoft.com/office/drawing/2014/main" id="{9DC9E622-F2DD-D942-BE78-B991D7733189}"/>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1" name="Rectangle 46">
              <a:extLst>
                <a:ext uri="{FF2B5EF4-FFF2-40B4-BE49-F238E27FC236}">
                  <a16:creationId xmlns:a16="http://schemas.microsoft.com/office/drawing/2014/main" id="{DB9C262E-52FB-1A4B-AD9F-83C31B6FF57C}"/>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2912" name="Line 47">
              <a:extLst>
                <a:ext uri="{FF2B5EF4-FFF2-40B4-BE49-F238E27FC236}">
                  <a16:creationId xmlns:a16="http://schemas.microsoft.com/office/drawing/2014/main" id="{6CBA0380-946A-264E-8895-512973AB02C6}"/>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3" name="Line 48">
              <a:extLst>
                <a:ext uri="{FF2B5EF4-FFF2-40B4-BE49-F238E27FC236}">
                  <a16:creationId xmlns:a16="http://schemas.microsoft.com/office/drawing/2014/main" id="{78C093E0-6E29-9343-A61B-B38735D79216}"/>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4" name="Rectangle 49">
              <a:extLst>
                <a:ext uri="{FF2B5EF4-FFF2-40B4-BE49-F238E27FC236}">
                  <a16:creationId xmlns:a16="http://schemas.microsoft.com/office/drawing/2014/main" id="{1DE848D3-03AE-B44C-A929-D36B9DE48605}"/>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2915" name="Rectangle 50">
              <a:extLst>
                <a:ext uri="{FF2B5EF4-FFF2-40B4-BE49-F238E27FC236}">
                  <a16:creationId xmlns:a16="http://schemas.microsoft.com/office/drawing/2014/main" id="{5DFB4A25-0E3F-BE43-8BF5-A970501C1635}"/>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2916" name="Rectangle 51">
              <a:extLst>
                <a:ext uri="{FF2B5EF4-FFF2-40B4-BE49-F238E27FC236}">
                  <a16:creationId xmlns:a16="http://schemas.microsoft.com/office/drawing/2014/main" id="{7D4D3A2B-F931-1E48-91E6-14C97609DA84}"/>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2917" name="Rectangle 52">
              <a:extLst>
                <a:ext uri="{FF2B5EF4-FFF2-40B4-BE49-F238E27FC236}">
                  <a16:creationId xmlns:a16="http://schemas.microsoft.com/office/drawing/2014/main" id="{7F0965CA-5000-3446-ACD3-FF45E093E79C}"/>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18" name="Rectangle 53">
              <a:extLst>
                <a:ext uri="{FF2B5EF4-FFF2-40B4-BE49-F238E27FC236}">
                  <a16:creationId xmlns:a16="http://schemas.microsoft.com/office/drawing/2014/main" id="{37E41CF2-8808-0B4F-81B1-333C33A5565B}"/>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22898" name="Rectangle 54">
            <a:extLst>
              <a:ext uri="{FF2B5EF4-FFF2-40B4-BE49-F238E27FC236}">
                <a16:creationId xmlns:a16="http://schemas.microsoft.com/office/drawing/2014/main" id="{829401FE-DA39-8940-B644-37CDBB116118}"/>
              </a:ext>
            </a:extLst>
          </p:cNvPr>
          <p:cNvSpPr>
            <a:spLocks noChangeArrowheads="1"/>
          </p:cNvSpPr>
          <p:nvPr/>
        </p:nvSpPr>
        <p:spPr bwMode="auto">
          <a:xfrm>
            <a:off x="7983538" y="4098925"/>
            <a:ext cx="11604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800" b="1">
              <a:solidFill>
                <a:srgbClr val="000000"/>
              </a:solidFill>
              <a:latin typeface="Helvetica" pitchFamily="2" charset="0"/>
              <a:ea typeface="Gulim" panose="020B0600000101010101" pitchFamily="34" charset="-127"/>
            </a:endParaRPr>
          </a:p>
        </p:txBody>
      </p:sp>
      <p:sp>
        <p:nvSpPr>
          <p:cNvPr id="122899" name="Text Box 55">
            <a:extLst>
              <a:ext uri="{FF2B5EF4-FFF2-40B4-BE49-F238E27FC236}">
                <a16:creationId xmlns:a16="http://schemas.microsoft.com/office/drawing/2014/main" id="{1C2DF159-FAEF-D849-8BDA-AD7664B51F4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1097" name="Rectangle 57">
            <a:extLst>
              <a:ext uri="{FF2B5EF4-FFF2-40B4-BE49-F238E27FC236}">
                <a16:creationId xmlns:a16="http://schemas.microsoft.com/office/drawing/2014/main" id="{1716DB60-F6C4-E14F-A434-73380755D954}"/>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58</a:t>
            </a:r>
          </a:p>
        </p:txBody>
      </p:sp>
      <p:sp>
        <p:nvSpPr>
          <p:cNvPr id="122901" name="Text Box 58">
            <a:extLst>
              <a:ext uri="{FF2B5EF4-FFF2-40B4-BE49-F238E27FC236}">
                <a16:creationId xmlns:a16="http://schemas.microsoft.com/office/drawing/2014/main" id="{7CB9EE68-F7A3-9C43-AA16-D377AE1D6E46}"/>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22902" name="Group 60">
            <a:extLst>
              <a:ext uri="{FF2B5EF4-FFF2-40B4-BE49-F238E27FC236}">
                <a16:creationId xmlns:a16="http://schemas.microsoft.com/office/drawing/2014/main" id="{F5271425-A372-CD43-91B9-7567CF57C7C6}"/>
              </a:ext>
            </a:extLst>
          </p:cNvPr>
          <p:cNvGrpSpPr>
            <a:grpSpLocks/>
          </p:cNvGrpSpPr>
          <p:nvPr/>
        </p:nvGrpSpPr>
        <p:grpSpPr bwMode="auto">
          <a:xfrm>
            <a:off x="966788" y="4445000"/>
            <a:ext cx="1749425" cy="1417638"/>
            <a:chOff x="4209" y="388"/>
            <a:chExt cx="1102" cy="893"/>
          </a:xfrm>
        </p:grpSpPr>
        <p:sp>
          <p:nvSpPr>
            <p:cNvPr id="471101" name="Rectangle 61">
              <a:extLst>
                <a:ext uri="{FF2B5EF4-FFF2-40B4-BE49-F238E27FC236}">
                  <a16:creationId xmlns:a16="http://schemas.microsoft.com/office/drawing/2014/main" id="{0F7E2A80-AA43-CD47-BA2F-DBDDF10C4931}"/>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1102" name="Picture 62" descr="Kakap">
              <a:extLst>
                <a:ext uri="{FF2B5EF4-FFF2-40B4-BE49-F238E27FC236}">
                  <a16:creationId xmlns:a16="http://schemas.microsoft.com/office/drawing/2014/main" id="{54E79721-2BB0-B54F-ACC1-52C69AB6CED8}"/>
                </a:ext>
              </a:extLst>
            </p:cNvPr>
            <p:cNvPicPr>
              <a:picLocks noChangeAspect="1" noChangeArrowheads="1"/>
            </p:cNvPicPr>
            <p:nvPr/>
          </p:nvPicPr>
          <p:blipFill>
            <a:blip r:embed="rId3"/>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F35CFE93-2ED1-1C42-9AFA-93BF30ED457C}"/>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4115" name="Line 3">
            <a:extLst>
              <a:ext uri="{FF2B5EF4-FFF2-40B4-BE49-F238E27FC236}">
                <a16:creationId xmlns:a16="http://schemas.microsoft.com/office/drawing/2014/main" id="{FDFD4940-1D3F-454A-B70A-AAD7F3847EC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4116" name="Line 4">
            <a:extLst>
              <a:ext uri="{FF2B5EF4-FFF2-40B4-BE49-F238E27FC236}">
                <a16:creationId xmlns:a16="http://schemas.microsoft.com/office/drawing/2014/main" id="{685C8D11-AABF-9E46-B604-2AAE138AB14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124932" name="Picture 5">
            <a:extLst>
              <a:ext uri="{FF2B5EF4-FFF2-40B4-BE49-F238E27FC236}">
                <a16:creationId xmlns:a16="http://schemas.microsoft.com/office/drawing/2014/main" id="{04D95A06-0287-3845-9720-1BA9DC2B42F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a:extLst>
              <a:ext uri="{FF2B5EF4-FFF2-40B4-BE49-F238E27FC236}">
                <a16:creationId xmlns:a16="http://schemas.microsoft.com/office/drawing/2014/main" id="{65B0C2DC-FC33-274F-8CB2-E650059A0759}"/>
              </a:ext>
            </a:extLst>
          </p:cNvPr>
          <p:cNvSpPr>
            <a:spLocks noChangeArrowheads="1"/>
          </p:cNvSpPr>
          <p:nvPr/>
        </p:nvSpPr>
        <p:spPr bwMode="auto">
          <a:xfrm>
            <a:off x="342900" y="722313"/>
            <a:ext cx="3883025" cy="487362"/>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ko-KR" altLang="en-US" sz="3200" b="1">
                <a:solidFill>
                  <a:schemeClr val="accent2"/>
                </a:solidFill>
                <a:latin typeface="Comic Sans MS" charset="0"/>
                <a:ea typeface="Gulim" charset="0"/>
                <a:cs typeface="Gulim" charset="0"/>
              </a:rPr>
              <a:t>    </a:t>
            </a:r>
            <a:r>
              <a:rPr lang="en-US" altLang="ko-KR" sz="3200" b="1">
                <a:solidFill>
                  <a:schemeClr val="accent2"/>
                </a:solidFill>
                <a:latin typeface="Comic Sans MS" charset="0"/>
                <a:ea typeface="Gulim" charset="0"/>
                <a:cs typeface="Gulim" charset="0"/>
              </a:rPr>
              <a:t>Kota Kuno Babel</a:t>
            </a:r>
            <a:endParaRPr lang="en-US" altLang="ko-KR" sz="2400">
              <a:solidFill>
                <a:schemeClr val="accent2"/>
              </a:solidFill>
              <a:latin typeface="Comic Sans MS" charset="0"/>
              <a:ea typeface="Gulim" charset="0"/>
              <a:cs typeface="Gulim" charset="0"/>
            </a:endParaRPr>
          </a:p>
        </p:txBody>
      </p:sp>
      <p:sp>
        <p:nvSpPr>
          <p:cNvPr id="474129" name="Rectangle 17">
            <a:extLst>
              <a:ext uri="{FF2B5EF4-FFF2-40B4-BE49-F238E27FC236}">
                <a16:creationId xmlns:a16="http://schemas.microsoft.com/office/drawing/2014/main" id="{BB045C67-D9D5-874B-9F3A-DCD58BA83273}"/>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4132" name="Text Box 20">
            <a:extLst>
              <a:ext uri="{FF2B5EF4-FFF2-40B4-BE49-F238E27FC236}">
                <a16:creationId xmlns:a16="http://schemas.microsoft.com/office/drawing/2014/main" id="{39932D92-D16B-704A-A0C9-195A27649E18}"/>
              </a:ext>
            </a:extLst>
          </p:cNvPr>
          <p:cNvSpPr txBox="1">
            <a:spLocks noChangeArrowheads="1"/>
          </p:cNvSpPr>
          <p:nvPr/>
        </p:nvSpPr>
        <p:spPr bwMode="auto">
          <a:xfrm>
            <a:off x="17526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Daniel 1</a:t>
            </a:r>
          </a:p>
        </p:txBody>
      </p:sp>
      <p:sp>
        <p:nvSpPr>
          <p:cNvPr id="124936" name="Text Box 76">
            <a:extLst>
              <a:ext uri="{FF2B5EF4-FFF2-40B4-BE49-F238E27FC236}">
                <a16:creationId xmlns:a16="http://schemas.microsoft.com/office/drawing/2014/main" id="{12C1890D-BEF5-5B42-855B-2A415DA790FF}"/>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4190" name="Text Box 78">
            <a:extLst>
              <a:ext uri="{FF2B5EF4-FFF2-40B4-BE49-F238E27FC236}">
                <a16:creationId xmlns:a16="http://schemas.microsoft.com/office/drawing/2014/main" id="{E4ADAE6E-0D6B-7741-BCDB-18214A88E837}"/>
              </a:ext>
            </a:extLst>
          </p:cNvPr>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altLang="ko-KR" b="1">
                <a:solidFill>
                  <a:srgbClr val="FFF417"/>
                </a:solidFill>
                <a:latin typeface="Comic Sans MS" charset="0"/>
                <a:ea typeface="Gulim" pitchFamily="34" charset="-127"/>
                <a:cs typeface="Gulim" pitchFamily="34" charset="-127"/>
              </a:rPr>
              <a:t>Taman Gantung Babel</a:t>
            </a:r>
          </a:p>
        </p:txBody>
      </p:sp>
      <p:sp>
        <p:nvSpPr>
          <p:cNvPr id="474191" name="Text Box 79">
            <a:extLst>
              <a:ext uri="{FF2B5EF4-FFF2-40B4-BE49-F238E27FC236}">
                <a16:creationId xmlns:a16="http://schemas.microsoft.com/office/drawing/2014/main" id="{30CB2E8D-EB0F-AB4C-8C20-C1C4A9EF36B7}"/>
              </a:ext>
            </a:extLst>
          </p:cNvPr>
          <p:cNvSpPr txBox="1">
            <a:spLocks noChangeArrowheads="1"/>
          </p:cNvSpPr>
          <p:nvPr/>
        </p:nvSpPr>
        <p:spPr bwMode="auto">
          <a:xfrm>
            <a:off x="779463" y="4017963"/>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altLang="ko-KR" sz="2400" b="1" i="1">
                <a:solidFill>
                  <a:srgbClr val="FFF417"/>
                </a:solidFill>
                <a:latin typeface="Comic Sans MS" charset="0"/>
                <a:ea typeface="Gulim" pitchFamily="34" charset="-127"/>
                <a:cs typeface="Gulim" pitchFamily="34" charset="-127"/>
              </a:rPr>
              <a:t>Sungai Efrat</a:t>
            </a:r>
          </a:p>
        </p:txBody>
      </p:sp>
      <p:sp>
        <p:nvSpPr>
          <p:cNvPr id="474192" name="Rectangle 80">
            <a:extLst>
              <a:ext uri="{FF2B5EF4-FFF2-40B4-BE49-F238E27FC236}">
                <a16:creationId xmlns:a16="http://schemas.microsoft.com/office/drawing/2014/main" id="{F7E18414-8EDF-604E-8AEF-78C3A8F8FBB9}"/>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59</a:t>
            </a:r>
          </a:p>
        </p:txBody>
      </p:sp>
      <p:sp>
        <p:nvSpPr>
          <p:cNvPr id="124940" name="Text Box 81">
            <a:extLst>
              <a:ext uri="{FF2B5EF4-FFF2-40B4-BE49-F238E27FC236}">
                <a16:creationId xmlns:a16="http://schemas.microsoft.com/office/drawing/2014/main" id="{77A5F72E-30AD-D942-917C-35F5D3BEF21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124941" name="Text Box 82">
            <a:extLst>
              <a:ext uri="{FF2B5EF4-FFF2-40B4-BE49-F238E27FC236}">
                <a16:creationId xmlns:a16="http://schemas.microsoft.com/office/drawing/2014/main" id="{13A98C2D-529D-3941-B4CC-D3BFA4181E53}"/>
              </a:ext>
            </a:extLst>
          </p:cNvPr>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2000" b="1">
              <a:solidFill>
                <a:schemeClr val="tx1"/>
              </a:solidFill>
              <a:ea typeface="Gulim" panose="020B0600000101010101" pitchFamily="34" charset="-127"/>
            </a:endParaRPr>
          </a:p>
        </p:txBody>
      </p:sp>
      <p:grpSp>
        <p:nvGrpSpPr>
          <p:cNvPr id="124942" name="Group 84">
            <a:extLst>
              <a:ext uri="{FF2B5EF4-FFF2-40B4-BE49-F238E27FC236}">
                <a16:creationId xmlns:a16="http://schemas.microsoft.com/office/drawing/2014/main" id="{3E06FBAE-7515-EB48-B7D2-98345898C48C}"/>
              </a:ext>
            </a:extLst>
          </p:cNvPr>
          <p:cNvGrpSpPr>
            <a:grpSpLocks/>
          </p:cNvGrpSpPr>
          <p:nvPr/>
        </p:nvGrpSpPr>
        <p:grpSpPr bwMode="auto">
          <a:xfrm>
            <a:off x="7970838" y="3435350"/>
            <a:ext cx="1027112" cy="1098550"/>
            <a:chOff x="5021" y="2164"/>
            <a:chExt cx="647" cy="692"/>
          </a:xfrm>
        </p:grpSpPr>
        <p:sp>
          <p:nvSpPr>
            <p:cNvPr id="124943" name="Freeform 85">
              <a:extLst>
                <a:ext uri="{FF2B5EF4-FFF2-40B4-BE49-F238E27FC236}">
                  <a16:creationId xmlns:a16="http://schemas.microsoft.com/office/drawing/2014/main" id="{0366872B-C1D6-5944-8555-E0CF5A170EDD}"/>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4" name="Freeform 86">
              <a:extLst>
                <a:ext uri="{FF2B5EF4-FFF2-40B4-BE49-F238E27FC236}">
                  <a16:creationId xmlns:a16="http://schemas.microsoft.com/office/drawing/2014/main" id="{0EAA46E3-4BCA-7B42-BBB4-8338367FD092}"/>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5" name="AutoShape 87">
              <a:extLst>
                <a:ext uri="{FF2B5EF4-FFF2-40B4-BE49-F238E27FC236}">
                  <a16:creationId xmlns:a16="http://schemas.microsoft.com/office/drawing/2014/main" id="{D045C4CC-E287-6D48-9DE4-9A891C0EDDCA}"/>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4946" name="Rectangle 88">
              <a:extLst>
                <a:ext uri="{FF2B5EF4-FFF2-40B4-BE49-F238E27FC236}">
                  <a16:creationId xmlns:a16="http://schemas.microsoft.com/office/drawing/2014/main" id="{B55F2B05-F217-9A48-AF98-F222FDC68D4F}"/>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4947" name="Line 89">
              <a:extLst>
                <a:ext uri="{FF2B5EF4-FFF2-40B4-BE49-F238E27FC236}">
                  <a16:creationId xmlns:a16="http://schemas.microsoft.com/office/drawing/2014/main" id="{3E12A1DA-B318-D646-B212-C13C316199BA}"/>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8" name="Line 90">
              <a:extLst>
                <a:ext uri="{FF2B5EF4-FFF2-40B4-BE49-F238E27FC236}">
                  <a16:creationId xmlns:a16="http://schemas.microsoft.com/office/drawing/2014/main" id="{5545CBD6-FD0A-C44C-B001-528507031D55}"/>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Rectangle 91">
              <a:extLst>
                <a:ext uri="{FF2B5EF4-FFF2-40B4-BE49-F238E27FC236}">
                  <a16:creationId xmlns:a16="http://schemas.microsoft.com/office/drawing/2014/main" id="{4D3EA140-D4ED-9140-A580-6B94F2528B93}"/>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4950" name="Line 92">
              <a:extLst>
                <a:ext uri="{FF2B5EF4-FFF2-40B4-BE49-F238E27FC236}">
                  <a16:creationId xmlns:a16="http://schemas.microsoft.com/office/drawing/2014/main" id="{78C22335-7A28-ED44-9320-69490E255711}"/>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1" name="Line 93">
              <a:extLst>
                <a:ext uri="{FF2B5EF4-FFF2-40B4-BE49-F238E27FC236}">
                  <a16:creationId xmlns:a16="http://schemas.microsoft.com/office/drawing/2014/main" id="{43BA52FF-B712-1F46-9738-EBDFB9D0B7B6}"/>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2" name="Rectangle 94">
              <a:extLst>
                <a:ext uri="{FF2B5EF4-FFF2-40B4-BE49-F238E27FC236}">
                  <a16:creationId xmlns:a16="http://schemas.microsoft.com/office/drawing/2014/main" id="{331CF746-35FF-B44E-AD50-3CBD6DEDA1D7}"/>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4953" name="Rectangle 95">
              <a:extLst>
                <a:ext uri="{FF2B5EF4-FFF2-40B4-BE49-F238E27FC236}">
                  <a16:creationId xmlns:a16="http://schemas.microsoft.com/office/drawing/2014/main" id="{4E9F7A52-9DA4-1648-8D75-4226C175BDA8}"/>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4954" name="Rectangle 96">
              <a:extLst>
                <a:ext uri="{FF2B5EF4-FFF2-40B4-BE49-F238E27FC236}">
                  <a16:creationId xmlns:a16="http://schemas.microsoft.com/office/drawing/2014/main" id="{5BF5565E-DB06-394E-A6B6-7010242372CF}"/>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4955" name="Rectangle 97">
              <a:extLst>
                <a:ext uri="{FF2B5EF4-FFF2-40B4-BE49-F238E27FC236}">
                  <a16:creationId xmlns:a16="http://schemas.microsoft.com/office/drawing/2014/main" id="{B43B5A3A-D5B5-5A40-B090-A59BFCC8A7C3}"/>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4956" name="Rectangle 98">
              <a:extLst>
                <a:ext uri="{FF2B5EF4-FFF2-40B4-BE49-F238E27FC236}">
                  <a16:creationId xmlns:a16="http://schemas.microsoft.com/office/drawing/2014/main" id="{814C199D-59FC-CD4F-8544-B1C1132D7399}"/>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2DED5B34-73F2-6847-BF98-1339FCA96A4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pic>
        <p:nvPicPr>
          <p:cNvPr id="126978" name="Picture 3">
            <a:extLst>
              <a:ext uri="{FF2B5EF4-FFF2-40B4-BE49-F238E27FC236}">
                <a16:creationId xmlns:a16="http://schemas.microsoft.com/office/drawing/2014/main" id="{4C3B0D4B-3027-1D42-8F0C-DC0F17A6801F}"/>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116138"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79" name="Rectangle 4">
            <a:extLst>
              <a:ext uri="{FF2B5EF4-FFF2-40B4-BE49-F238E27FC236}">
                <a16:creationId xmlns:a16="http://schemas.microsoft.com/office/drawing/2014/main" id="{B93CAFEA-6AA4-1648-855B-6A84B2DA1E4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80" name="Line 5">
            <a:extLst>
              <a:ext uri="{FF2B5EF4-FFF2-40B4-BE49-F238E27FC236}">
                <a16:creationId xmlns:a16="http://schemas.microsoft.com/office/drawing/2014/main" id="{47D8B0F1-F239-9D4B-B155-C0A09D2771F5}"/>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a:extLst>
              <a:ext uri="{FF2B5EF4-FFF2-40B4-BE49-F238E27FC236}">
                <a16:creationId xmlns:a16="http://schemas.microsoft.com/office/drawing/2014/main" id="{5C883C90-F89E-074E-A13E-518B380EEE6F}"/>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82" name="Rectangle 7">
            <a:extLst>
              <a:ext uri="{FF2B5EF4-FFF2-40B4-BE49-F238E27FC236}">
                <a16:creationId xmlns:a16="http://schemas.microsoft.com/office/drawing/2014/main" id="{32EDA2CC-D78E-4D4A-9EBF-D505D12C5A75}"/>
              </a:ext>
            </a:extLst>
          </p:cNvPr>
          <p:cNvSpPr>
            <a:spLocks noChangeArrowheads="1"/>
          </p:cNvSpPr>
          <p:nvPr/>
        </p:nvSpPr>
        <p:spPr bwMode="auto">
          <a:xfrm>
            <a:off x="2647950" y="5502275"/>
            <a:ext cx="53609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a:solidFill>
                  <a:schemeClr val="bg2"/>
                </a:solidFill>
                <a:latin typeface="Times" pitchFamily="2" charset="0"/>
                <a:ea typeface="Gulim" panose="020B0600000101010101" pitchFamily="34" charset="-127"/>
              </a:rPr>
              <a:t>KEMBALI DARI PEMBUANGAN</a:t>
            </a:r>
          </a:p>
        </p:txBody>
      </p:sp>
      <p:sp>
        <p:nvSpPr>
          <p:cNvPr id="473099" name="Rectangle 11">
            <a:extLst>
              <a:ext uri="{FF2B5EF4-FFF2-40B4-BE49-F238E27FC236}">
                <a16:creationId xmlns:a16="http://schemas.microsoft.com/office/drawing/2014/main" id="{734A4B85-EA05-FA42-868B-D050C72B078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3100" name="Line 12">
            <a:extLst>
              <a:ext uri="{FF2B5EF4-FFF2-40B4-BE49-F238E27FC236}">
                <a16:creationId xmlns:a16="http://schemas.microsoft.com/office/drawing/2014/main" id="{6F0CB464-178A-E042-934A-7866F834F20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3112" name="Oval 24">
            <a:extLst>
              <a:ext uri="{FF2B5EF4-FFF2-40B4-BE49-F238E27FC236}">
                <a16:creationId xmlns:a16="http://schemas.microsoft.com/office/drawing/2014/main" id="{EA820376-9D6D-F245-8803-5C1162E88ACB}"/>
              </a:ext>
            </a:extLst>
          </p:cNvPr>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3113" name="Oval 25">
            <a:extLst>
              <a:ext uri="{FF2B5EF4-FFF2-40B4-BE49-F238E27FC236}">
                <a16:creationId xmlns:a16="http://schemas.microsoft.com/office/drawing/2014/main" id="{DB50D465-2F1D-394D-A376-76596EA42922}"/>
              </a:ext>
            </a:extLst>
          </p:cNvPr>
          <p:cNvSpPr>
            <a:spLocks noChangeArrowheads="1"/>
          </p:cNvSpPr>
          <p:nvPr/>
        </p:nvSpPr>
        <p:spPr bwMode="auto">
          <a:xfrm>
            <a:off x="7326313"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3114" name="Rectangle 26">
            <a:extLst>
              <a:ext uri="{FF2B5EF4-FFF2-40B4-BE49-F238E27FC236}">
                <a16:creationId xmlns:a16="http://schemas.microsoft.com/office/drawing/2014/main" id="{68C38449-D171-D24A-B173-319C9ED60BCE}"/>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26988" name="Text Box 98">
            <a:extLst>
              <a:ext uri="{FF2B5EF4-FFF2-40B4-BE49-F238E27FC236}">
                <a16:creationId xmlns:a16="http://schemas.microsoft.com/office/drawing/2014/main" id="{80B46D93-C652-8143-9177-01CF144A8FB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3188" name="Rectangle 100">
            <a:extLst>
              <a:ext uri="{FF2B5EF4-FFF2-40B4-BE49-F238E27FC236}">
                <a16:creationId xmlns:a16="http://schemas.microsoft.com/office/drawing/2014/main" id="{1AE69493-DCD1-F640-9AB9-EFFEA37AC33E}"/>
              </a:ext>
            </a:extLst>
          </p:cNvPr>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60</a:t>
            </a:r>
          </a:p>
        </p:txBody>
      </p:sp>
      <p:sp>
        <p:nvSpPr>
          <p:cNvPr id="126990" name="Text Box 101">
            <a:extLst>
              <a:ext uri="{FF2B5EF4-FFF2-40B4-BE49-F238E27FC236}">
                <a16:creationId xmlns:a16="http://schemas.microsoft.com/office/drawing/2014/main" id="{1A33592C-A11A-1A41-BF7C-DD5710AD6452}"/>
              </a:ext>
            </a:extLst>
          </p:cNvPr>
          <p:cNvSpPr txBox="1">
            <a:spLocks noChangeArrowheads="1"/>
          </p:cNvSpPr>
          <p:nvPr/>
        </p:nvSpPr>
        <p:spPr bwMode="auto">
          <a:xfrm>
            <a:off x="6797675" y="6284913"/>
            <a:ext cx="203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 37-38</a:t>
            </a:r>
          </a:p>
        </p:txBody>
      </p:sp>
      <p:grpSp>
        <p:nvGrpSpPr>
          <p:cNvPr id="126991" name="Group 102">
            <a:extLst>
              <a:ext uri="{FF2B5EF4-FFF2-40B4-BE49-F238E27FC236}">
                <a16:creationId xmlns:a16="http://schemas.microsoft.com/office/drawing/2014/main" id="{0FCDCEBC-04CB-824F-80F7-F2F9740AC9C4}"/>
              </a:ext>
            </a:extLst>
          </p:cNvPr>
          <p:cNvGrpSpPr>
            <a:grpSpLocks/>
          </p:cNvGrpSpPr>
          <p:nvPr/>
        </p:nvGrpSpPr>
        <p:grpSpPr bwMode="auto">
          <a:xfrm>
            <a:off x="7970838" y="3435350"/>
            <a:ext cx="1027112" cy="1098550"/>
            <a:chOff x="5021" y="2164"/>
            <a:chExt cx="647" cy="692"/>
          </a:xfrm>
        </p:grpSpPr>
        <p:sp>
          <p:nvSpPr>
            <p:cNvPr id="126992" name="Freeform 103">
              <a:extLst>
                <a:ext uri="{FF2B5EF4-FFF2-40B4-BE49-F238E27FC236}">
                  <a16:creationId xmlns:a16="http://schemas.microsoft.com/office/drawing/2014/main" id="{CB319A7F-C0CA-E94B-927C-E4A37D755E65}"/>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3" name="Freeform 104">
              <a:extLst>
                <a:ext uri="{FF2B5EF4-FFF2-40B4-BE49-F238E27FC236}">
                  <a16:creationId xmlns:a16="http://schemas.microsoft.com/office/drawing/2014/main" id="{0430E320-9895-F641-97B3-0D6A1AEF731D}"/>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AutoShape 105">
              <a:extLst>
                <a:ext uri="{FF2B5EF4-FFF2-40B4-BE49-F238E27FC236}">
                  <a16:creationId xmlns:a16="http://schemas.microsoft.com/office/drawing/2014/main" id="{2B30D704-591D-6F4A-A376-D1348642EE9F}"/>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95" name="Rectangle 106">
              <a:extLst>
                <a:ext uri="{FF2B5EF4-FFF2-40B4-BE49-F238E27FC236}">
                  <a16:creationId xmlns:a16="http://schemas.microsoft.com/office/drawing/2014/main" id="{7B554BEF-6783-9849-86F4-D60FDF2C45D4}"/>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96" name="Line 107">
              <a:extLst>
                <a:ext uri="{FF2B5EF4-FFF2-40B4-BE49-F238E27FC236}">
                  <a16:creationId xmlns:a16="http://schemas.microsoft.com/office/drawing/2014/main" id="{78815F70-DAB7-B241-A0A2-75CA2C2542B5}"/>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7" name="Line 108">
              <a:extLst>
                <a:ext uri="{FF2B5EF4-FFF2-40B4-BE49-F238E27FC236}">
                  <a16:creationId xmlns:a16="http://schemas.microsoft.com/office/drawing/2014/main" id="{8D1EA469-F475-0E40-B22D-28A3CE63A81C}"/>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Rectangle 109">
              <a:extLst>
                <a:ext uri="{FF2B5EF4-FFF2-40B4-BE49-F238E27FC236}">
                  <a16:creationId xmlns:a16="http://schemas.microsoft.com/office/drawing/2014/main" id="{382972FE-4D88-1840-BA39-6DC75B419644}"/>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6999" name="Line 110">
              <a:extLst>
                <a:ext uri="{FF2B5EF4-FFF2-40B4-BE49-F238E27FC236}">
                  <a16:creationId xmlns:a16="http://schemas.microsoft.com/office/drawing/2014/main" id="{451AFFC5-CA41-5441-B14A-AECC83B330F5}"/>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0" name="Line 111">
              <a:extLst>
                <a:ext uri="{FF2B5EF4-FFF2-40B4-BE49-F238E27FC236}">
                  <a16:creationId xmlns:a16="http://schemas.microsoft.com/office/drawing/2014/main" id="{727BDBDE-A7DE-9348-BD99-E92D482B194F}"/>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Rectangle 112">
              <a:extLst>
                <a:ext uri="{FF2B5EF4-FFF2-40B4-BE49-F238E27FC236}">
                  <a16:creationId xmlns:a16="http://schemas.microsoft.com/office/drawing/2014/main" id="{8256EEAF-4DD3-084C-A17F-2627050A0644}"/>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7002" name="Rectangle 113">
              <a:extLst>
                <a:ext uri="{FF2B5EF4-FFF2-40B4-BE49-F238E27FC236}">
                  <a16:creationId xmlns:a16="http://schemas.microsoft.com/office/drawing/2014/main" id="{12ED2B07-C6C6-2A4D-BD57-6B077048F442}"/>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7003" name="Rectangle 114">
              <a:extLst>
                <a:ext uri="{FF2B5EF4-FFF2-40B4-BE49-F238E27FC236}">
                  <a16:creationId xmlns:a16="http://schemas.microsoft.com/office/drawing/2014/main" id="{6EFD7B3A-7286-CB42-8BDD-C2BFA304AD27}"/>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7004" name="Rectangle 115">
              <a:extLst>
                <a:ext uri="{FF2B5EF4-FFF2-40B4-BE49-F238E27FC236}">
                  <a16:creationId xmlns:a16="http://schemas.microsoft.com/office/drawing/2014/main" id="{02DFA176-9C72-604D-B94D-84A7921E24BA}"/>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7005" name="Rectangle 116">
              <a:extLst>
                <a:ext uri="{FF2B5EF4-FFF2-40B4-BE49-F238E27FC236}">
                  <a16:creationId xmlns:a16="http://schemas.microsoft.com/office/drawing/2014/main" id="{79518E6E-A52F-6942-930A-6F9CB6E17C32}"/>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AutoShape 2">
            <a:extLst>
              <a:ext uri="{FF2B5EF4-FFF2-40B4-BE49-F238E27FC236}">
                <a16:creationId xmlns:a16="http://schemas.microsoft.com/office/drawing/2014/main" id="{50BD0C5C-E2FE-A24D-9D84-7DC9EE6C861A}"/>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5139" name="Rectangle 3">
            <a:extLst>
              <a:ext uri="{FF2B5EF4-FFF2-40B4-BE49-F238E27FC236}">
                <a16:creationId xmlns:a16="http://schemas.microsoft.com/office/drawing/2014/main" id="{A36D7D4C-06A2-9E4E-B64F-6873D7685E3E}"/>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9027" name="Rectangle 4">
            <a:extLst>
              <a:ext uri="{FF2B5EF4-FFF2-40B4-BE49-F238E27FC236}">
                <a16:creationId xmlns:a16="http://schemas.microsoft.com/office/drawing/2014/main" id="{144CA3EA-1FE3-1F4C-BD6C-FC1C6E1A48C9}"/>
              </a:ext>
            </a:extLst>
          </p:cNvPr>
          <p:cNvSpPr>
            <a:spLocks noChangeArrowheads="1"/>
          </p:cNvSpPr>
          <p:nvPr/>
        </p:nvSpPr>
        <p:spPr bwMode="auto">
          <a:xfrm>
            <a:off x="3028950"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accent2"/>
                </a:solidFill>
                <a:latin typeface="Times" pitchFamily="2" charset="0"/>
                <a:ea typeface="Gulim" panose="020B0600000101010101" pitchFamily="34" charset="-127"/>
              </a:rPr>
              <a:t>PEMBUANGAN</a:t>
            </a:r>
          </a:p>
        </p:txBody>
      </p:sp>
      <p:sp>
        <p:nvSpPr>
          <p:cNvPr id="475141" name="Rectangle 5">
            <a:extLst>
              <a:ext uri="{FF2B5EF4-FFF2-40B4-BE49-F238E27FC236}">
                <a16:creationId xmlns:a16="http://schemas.microsoft.com/office/drawing/2014/main" id="{4008EE85-616E-B249-AC3B-5B640DCB205C}"/>
              </a:ext>
            </a:extLst>
          </p:cNvPr>
          <p:cNvSpPr>
            <a:spLocks noChangeArrowheads="1"/>
          </p:cNvSpPr>
          <p:nvPr/>
        </p:nvSpPr>
        <p:spPr bwMode="auto">
          <a:xfrm>
            <a:off x="3630613" y="1844675"/>
            <a:ext cx="19097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70 TAHUN</a:t>
            </a:r>
          </a:p>
        </p:txBody>
      </p:sp>
      <p:sp>
        <p:nvSpPr>
          <p:cNvPr id="475142" name="Rectangle 6">
            <a:extLst>
              <a:ext uri="{FF2B5EF4-FFF2-40B4-BE49-F238E27FC236}">
                <a16:creationId xmlns:a16="http://schemas.microsoft.com/office/drawing/2014/main" id="{9F58A912-3042-D84C-A028-2D77F390422A}"/>
              </a:ext>
            </a:extLst>
          </p:cNvPr>
          <p:cNvSpPr>
            <a:spLocks noChangeArrowheads="1"/>
          </p:cNvSpPr>
          <p:nvPr/>
        </p:nvSpPr>
        <p:spPr bwMode="auto">
          <a:xfrm>
            <a:off x="3140075" y="2301875"/>
            <a:ext cx="29479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3  PERJALANAN</a:t>
            </a:r>
          </a:p>
        </p:txBody>
      </p:sp>
      <p:sp>
        <p:nvSpPr>
          <p:cNvPr id="129030" name="Rectangle 7">
            <a:extLst>
              <a:ext uri="{FF2B5EF4-FFF2-40B4-BE49-F238E27FC236}">
                <a16:creationId xmlns:a16="http://schemas.microsoft.com/office/drawing/2014/main" id="{68185AF6-8E9F-DA4A-BB88-8148DEDC7768}"/>
              </a:ext>
            </a:extLst>
          </p:cNvPr>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31" name="Rectangle 8">
            <a:extLst>
              <a:ext uri="{FF2B5EF4-FFF2-40B4-BE49-F238E27FC236}">
                <a16:creationId xmlns:a16="http://schemas.microsoft.com/office/drawing/2014/main" id="{39361221-D291-5A4D-B115-FADBA0661D21}"/>
              </a:ext>
            </a:extLst>
          </p:cNvPr>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32" name="Freeform 10">
            <a:extLst>
              <a:ext uri="{FF2B5EF4-FFF2-40B4-BE49-F238E27FC236}">
                <a16:creationId xmlns:a16="http://schemas.microsoft.com/office/drawing/2014/main" id="{6F51E18D-DE71-A248-B749-42CCF53BA6F1}"/>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33" name="Rectangle 13">
            <a:extLst>
              <a:ext uri="{FF2B5EF4-FFF2-40B4-BE49-F238E27FC236}">
                <a16:creationId xmlns:a16="http://schemas.microsoft.com/office/drawing/2014/main" id="{CD57B82F-C0FB-0C4A-AAC3-F776231A1474}"/>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34" name="Line 14">
            <a:extLst>
              <a:ext uri="{FF2B5EF4-FFF2-40B4-BE49-F238E27FC236}">
                <a16:creationId xmlns:a16="http://schemas.microsoft.com/office/drawing/2014/main" id="{97DEA72D-2D70-1E46-9EE9-2F84389EDDDE}"/>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5" name="Line 15">
            <a:extLst>
              <a:ext uri="{FF2B5EF4-FFF2-40B4-BE49-F238E27FC236}">
                <a16:creationId xmlns:a16="http://schemas.microsoft.com/office/drawing/2014/main" id="{B5A2243E-E3B4-3140-83DF-03758AE77AC7}"/>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6" name="Line 16">
            <a:extLst>
              <a:ext uri="{FF2B5EF4-FFF2-40B4-BE49-F238E27FC236}">
                <a16:creationId xmlns:a16="http://schemas.microsoft.com/office/drawing/2014/main" id="{70C7A17F-DD4B-E64D-9235-337FE712616F}"/>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7" name="Line 17">
            <a:extLst>
              <a:ext uri="{FF2B5EF4-FFF2-40B4-BE49-F238E27FC236}">
                <a16:creationId xmlns:a16="http://schemas.microsoft.com/office/drawing/2014/main" id="{16F46956-4E25-F44E-ADC1-602A5BCD3F1A}"/>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54" name="Rectangle 18">
            <a:extLst>
              <a:ext uri="{FF2B5EF4-FFF2-40B4-BE49-F238E27FC236}">
                <a16:creationId xmlns:a16="http://schemas.microsoft.com/office/drawing/2014/main" id="{2A4E0CB1-6732-EA43-A7F8-895114734D9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5155" name="Line 19">
            <a:extLst>
              <a:ext uri="{FF2B5EF4-FFF2-40B4-BE49-F238E27FC236}">
                <a16:creationId xmlns:a16="http://schemas.microsoft.com/office/drawing/2014/main" id="{55C611B0-7E18-E648-ACBC-476D20F42C1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5170" name="Rectangle 34">
            <a:extLst>
              <a:ext uri="{FF2B5EF4-FFF2-40B4-BE49-F238E27FC236}">
                <a16:creationId xmlns:a16="http://schemas.microsoft.com/office/drawing/2014/main" id="{3BEF4506-2880-734F-8873-F04235EE8850}"/>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5172" name="Text Box 36">
            <a:extLst>
              <a:ext uri="{FF2B5EF4-FFF2-40B4-BE49-F238E27FC236}">
                <a16:creationId xmlns:a16="http://schemas.microsoft.com/office/drawing/2014/main" id="{5F295BCA-6B16-BF4D-9ED2-138C55647721}"/>
              </a:ext>
            </a:extLst>
          </p:cNvPr>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Yer. 29:10; Ezra 3:8; Neh. 2:5-6</a:t>
            </a:r>
          </a:p>
        </p:txBody>
      </p:sp>
      <p:sp>
        <p:nvSpPr>
          <p:cNvPr id="129042" name="Text Box 95">
            <a:extLst>
              <a:ext uri="{FF2B5EF4-FFF2-40B4-BE49-F238E27FC236}">
                <a16:creationId xmlns:a16="http://schemas.microsoft.com/office/drawing/2014/main" id="{C12C21B3-F106-554A-B244-76A6CCA3864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29043" name="Text Box 96">
            <a:extLst>
              <a:ext uri="{FF2B5EF4-FFF2-40B4-BE49-F238E27FC236}">
                <a16:creationId xmlns:a16="http://schemas.microsoft.com/office/drawing/2014/main" id="{A16D4842-2F7D-A64B-A1C7-484D4A66BCA8}"/>
              </a:ext>
            </a:extLst>
          </p:cNvPr>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129044" name="Rectangle 12">
            <a:extLst>
              <a:ext uri="{FF2B5EF4-FFF2-40B4-BE49-F238E27FC236}">
                <a16:creationId xmlns:a16="http://schemas.microsoft.com/office/drawing/2014/main" id="{75337D6B-F7D1-BD4E-99BF-C22BE9589284}"/>
              </a:ext>
            </a:extLst>
          </p:cNvPr>
          <p:cNvSpPr>
            <a:spLocks noChangeArrowheads="1"/>
          </p:cNvSpPr>
          <p:nvPr/>
        </p:nvSpPr>
        <p:spPr bwMode="auto">
          <a:xfrm>
            <a:off x="6837363" y="5473700"/>
            <a:ext cx="1095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45" name="Text Box 98">
            <a:extLst>
              <a:ext uri="{FF2B5EF4-FFF2-40B4-BE49-F238E27FC236}">
                <a16:creationId xmlns:a16="http://schemas.microsoft.com/office/drawing/2014/main" id="{6FFFCD68-A906-D84B-A4DC-048654D36D85}"/>
              </a:ext>
            </a:extLst>
          </p:cNvPr>
          <p:cNvSpPr txBox="1">
            <a:spLocks noChangeArrowheads="1"/>
          </p:cNvSpPr>
          <p:nvPr/>
        </p:nvSpPr>
        <p:spPr bwMode="auto">
          <a:xfrm>
            <a:off x="2071688" y="5248275"/>
            <a:ext cx="53721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chemeClr val="bg2"/>
                </a:solidFill>
                <a:latin typeface="Kosher-Normal" charset="0"/>
                <a:ea typeface="Gulim" panose="020B0600000101010101" pitchFamily="34" charset="-127"/>
              </a:rPr>
              <a:t>“</a:t>
            </a:r>
            <a:r>
              <a:rPr lang="en-US" altLang="ko-KR" sz="6600" i="1">
                <a:solidFill>
                  <a:schemeClr val="bg2"/>
                </a:solidFill>
                <a:latin typeface="Kosher-Normal" charset="0"/>
                <a:ea typeface="Gulim" panose="020B0600000101010101" pitchFamily="34" charset="-127"/>
              </a:rPr>
              <a:t>SINAGOGE”</a:t>
            </a:r>
          </a:p>
        </p:txBody>
      </p:sp>
      <p:sp>
        <p:nvSpPr>
          <p:cNvPr id="475235" name="Text Box 99">
            <a:extLst>
              <a:ext uri="{FF2B5EF4-FFF2-40B4-BE49-F238E27FC236}">
                <a16:creationId xmlns:a16="http://schemas.microsoft.com/office/drawing/2014/main" id="{DAEF4C94-F549-6D4B-B137-1B382958AEE8}"/>
              </a:ext>
            </a:extLst>
          </p:cNvPr>
          <p:cNvSpPr txBox="1">
            <a:spLocks noChangeArrowheads="1"/>
          </p:cNvSpPr>
          <p:nvPr/>
        </p:nvSpPr>
        <p:spPr bwMode="auto">
          <a:xfrm>
            <a:off x="2003425" y="5210175"/>
            <a:ext cx="5562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rgbClr val="FCFC06"/>
                </a:solidFill>
                <a:latin typeface="Kosher-Normal" charset="0"/>
                <a:ea typeface="Gulim" panose="020B0600000101010101" pitchFamily="34" charset="-127"/>
              </a:rPr>
              <a:t>“</a:t>
            </a:r>
            <a:r>
              <a:rPr lang="en-US" altLang="ko-KR" sz="6600" i="1">
                <a:solidFill>
                  <a:srgbClr val="FCFC06"/>
                </a:solidFill>
                <a:latin typeface="Kosher-Normal" charset="0"/>
                <a:ea typeface="Gulim" panose="020B0600000101010101" pitchFamily="34" charset="-127"/>
              </a:rPr>
              <a:t>SINAGOGE”</a:t>
            </a:r>
          </a:p>
        </p:txBody>
      </p:sp>
      <p:sp>
        <p:nvSpPr>
          <p:cNvPr id="129047" name="Text Box 101">
            <a:extLst>
              <a:ext uri="{FF2B5EF4-FFF2-40B4-BE49-F238E27FC236}">
                <a16:creationId xmlns:a16="http://schemas.microsoft.com/office/drawing/2014/main" id="{4297187C-C57A-D542-BFF9-F98A0FC280D1}"/>
              </a:ext>
            </a:extLst>
          </p:cNvPr>
          <p:cNvSpPr txBox="1">
            <a:spLocks noChangeArrowheads="1"/>
          </p:cNvSpPr>
          <p:nvPr/>
        </p:nvSpPr>
        <p:spPr bwMode="auto">
          <a:xfrm>
            <a:off x="2633663" y="4324350"/>
            <a:ext cx="40116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chemeClr val="bg2"/>
                </a:solidFill>
                <a:latin typeface="Kosher-Normal" charset="0"/>
                <a:ea typeface="Gulim" panose="020B0600000101010101" pitchFamily="34" charset="-127"/>
              </a:rPr>
              <a:t>“</a:t>
            </a:r>
            <a:r>
              <a:rPr lang="en-US" altLang="ko-KR" sz="6600" i="1">
                <a:solidFill>
                  <a:schemeClr val="bg2"/>
                </a:solidFill>
                <a:latin typeface="Kosher-Normal" charset="0"/>
                <a:ea typeface="Gulim" panose="020B0600000101010101" pitchFamily="34" charset="-127"/>
              </a:rPr>
              <a:t>YAHUDI”</a:t>
            </a:r>
          </a:p>
        </p:txBody>
      </p:sp>
      <p:sp>
        <p:nvSpPr>
          <p:cNvPr id="475238" name="Text Box 102">
            <a:extLst>
              <a:ext uri="{FF2B5EF4-FFF2-40B4-BE49-F238E27FC236}">
                <a16:creationId xmlns:a16="http://schemas.microsoft.com/office/drawing/2014/main" id="{96D8089B-B545-8E48-ACD2-47167C576791}"/>
              </a:ext>
            </a:extLst>
          </p:cNvPr>
          <p:cNvSpPr txBox="1">
            <a:spLocks noChangeArrowheads="1"/>
          </p:cNvSpPr>
          <p:nvPr/>
        </p:nvSpPr>
        <p:spPr bwMode="auto">
          <a:xfrm>
            <a:off x="2555875" y="4284663"/>
            <a:ext cx="40116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rgbClr val="FCFC06"/>
                </a:solidFill>
                <a:latin typeface="Kosher-Normal" charset="0"/>
                <a:ea typeface="Gulim" panose="020B0600000101010101" pitchFamily="34" charset="-127"/>
              </a:rPr>
              <a:t>“</a:t>
            </a:r>
            <a:r>
              <a:rPr lang="en-US" altLang="ko-KR" sz="6600" i="1">
                <a:solidFill>
                  <a:srgbClr val="FCFC06"/>
                </a:solidFill>
                <a:latin typeface="Kosher-Normal" charset="0"/>
                <a:ea typeface="Gulim" panose="020B0600000101010101" pitchFamily="34" charset="-127"/>
              </a:rPr>
              <a:t>YAHUDI” </a:t>
            </a:r>
          </a:p>
        </p:txBody>
      </p:sp>
      <p:sp>
        <p:nvSpPr>
          <p:cNvPr id="475239" name="Rectangle 103">
            <a:extLst>
              <a:ext uri="{FF2B5EF4-FFF2-40B4-BE49-F238E27FC236}">
                <a16:creationId xmlns:a16="http://schemas.microsoft.com/office/drawing/2014/main" id="{58C370A0-D92A-D744-9C44-8107C9808613}"/>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61</a:t>
            </a:r>
          </a:p>
        </p:txBody>
      </p:sp>
      <p:sp>
        <p:nvSpPr>
          <p:cNvPr id="129050" name="Text Box 104">
            <a:extLst>
              <a:ext uri="{FF2B5EF4-FFF2-40B4-BE49-F238E27FC236}">
                <a16:creationId xmlns:a16="http://schemas.microsoft.com/office/drawing/2014/main" id="{08CD5E43-F9BE-AC4F-B8CA-66BCE985C672}"/>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29051" name="Group 120">
            <a:extLst>
              <a:ext uri="{FF2B5EF4-FFF2-40B4-BE49-F238E27FC236}">
                <a16:creationId xmlns:a16="http://schemas.microsoft.com/office/drawing/2014/main" id="{DA3B42BF-2EE0-9B45-917A-D6C7F08EB1D9}"/>
              </a:ext>
            </a:extLst>
          </p:cNvPr>
          <p:cNvGrpSpPr>
            <a:grpSpLocks/>
          </p:cNvGrpSpPr>
          <p:nvPr/>
        </p:nvGrpSpPr>
        <p:grpSpPr bwMode="auto">
          <a:xfrm>
            <a:off x="7970838" y="3435350"/>
            <a:ext cx="1173162" cy="1098550"/>
            <a:chOff x="5021" y="2164"/>
            <a:chExt cx="739" cy="692"/>
          </a:xfrm>
        </p:grpSpPr>
        <p:sp>
          <p:nvSpPr>
            <p:cNvPr id="129055" name="Rectangle 94">
              <a:extLst>
                <a:ext uri="{FF2B5EF4-FFF2-40B4-BE49-F238E27FC236}">
                  <a16:creationId xmlns:a16="http://schemas.microsoft.com/office/drawing/2014/main" id="{D09F4903-505E-7C4D-8A2F-AE38B413749C}"/>
                </a:ext>
              </a:extLst>
            </p:cNvPr>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800" b="1">
                <a:solidFill>
                  <a:srgbClr val="000000"/>
                </a:solidFill>
                <a:latin typeface="Helvetica" pitchFamily="2" charset="0"/>
                <a:ea typeface="Gulim" panose="020B0600000101010101" pitchFamily="34" charset="-127"/>
              </a:endParaRPr>
            </a:p>
          </p:txBody>
        </p:sp>
        <p:grpSp>
          <p:nvGrpSpPr>
            <p:cNvPr id="129056" name="Group 105">
              <a:extLst>
                <a:ext uri="{FF2B5EF4-FFF2-40B4-BE49-F238E27FC236}">
                  <a16:creationId xmlns:a16="http://schemas.microsoft.com/office/drawing/2014/main" id="{FFF08E34-EA1D-C145-B51D-337F1423B31B}"/>
                </a:ext>
              </a:extLst>
            </p:cNvPr>
            <p:cNvGrpSpPr>
              <a:grpSpLocks/>
            </p:cNvGrpSpPr>
            <p:nvPr/>
          </p:nvGrpSpPr>
          <p:grpSpPr bwMode="auto">
            <a:xfrm>
              <a:off x="5021" y="2164"/>
              <a:ext cx="647" cy="692"/>
              <a:chOff x="5021" y="2164"/>
              <a:chExt cx="647" cy="692"/>
            </a:xfrm>
          </p:grpSpPr>
          <p:sp>
            <p:nvSpPr>
              <p:cNvPr id="129059" name="Freeform 106">
                <a:extLst>
                  <a:ext uri="{FF2B5EF4-FFF2-40B4-BE49-F238E27FC236}">
                    <a16:creationId xmlns:a16="http://schemas.microsoft.com/office/drawing/2014/main" id="{58715E8A-1678-894B-9B52-C045C1F8D4C8}"/>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0" name="Freeform 107">
                <a:extLst>
                  <a:ext uri="{FF2B5EF4-FFF2-40B4-BE49-F238E27FC236}">
                    <a16:creationId xmlns:a16="http://schemas.microsoft.com/office/drawing/2014/main" id="{B0C56AB3-FABE-A54F-B615-7E0516A19CB8}"/>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1" name="AutoShape 108">
                <a:extLst>
                  <a:ext uri="{FF2B5EF4-FFF2-40B4-BE49-F238E27FC236}">
                    <a16:creationId xmlns:a16="http://schemas.microsoft.com/office/drawing/2014/main" id="{17ECD64B-B70C-E04C-B785-A9CC1D493495}"/>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62" name="Rectangle 109">
                <a:extLst>
                  <a:ext uri="{FF2B5EF4-FFF2-40B4-BE49-F238E27FC236}">
                    <a16:creationId xmlns:a16="http://schemas.microsoft.com/office/drawing/2014/main" id="{A574C5DA-A594-7840-BEB6-BD19B407785A}"/>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63" name="Line 110">
                <a:extLst>
                  <a:ext uri="{FF2B5EF4-FFF2-40B4-BE49-F238E27FC236}">
                    <a16:creationId xmlns:a16="http://schemas.microsoft.com/office/drawing/2014/main" id="{2EBAE52B-84E5-CE4C-99B7-3971563685FF}"/>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4" name="Line 111">
                <a:extLst>
                  <a:ext uri="{FF2B5EF4-FFF2-40B4-BE49-F238E27FC236}">
                    <a16:creationId xmlns:a16="http://schemas.microsoft.com/office/drawing/2014/main" id="{F0EFCB86-0E48-BE47-8B6F-8C35C4C5EFD9}"/>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Rectangle 112">
                <a:extLst>
                  <a:ext uri="{FF2B5EF4-FFF2-40B4-BE49-F238E27FC236}">
                    <a16:creationId xmlns:a16="http://schemas.microsoft.com/office/drawing/2014/main" id="{0B494EA5-59AA-0A4C-BD93-E859F994FCF9}"/>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9066" name="Line 113">
                <a:extLst>
                  <a:ext uri="{FF2B5EF4-FFF2-40B4-BE49-F238E27FC236}">
                    <a16:creationId xmlns:a16="http://schemas.microsoft.com/office/drawing/2014/main" id="{B6356A59-CAED-C740-A81E-36709B480C8D}"/>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7" name="Line 114">
                <a:extLst>
                  <a:ext uri="{FF2B5EF4-FFF2-40B4-BE49-F238E27FC236}">
                    <a16:creationId xmlns:a16="http://schemas.microsoft.com/office/drawing/2014/main" id="{C61B21B4-FE65-9546-99F7-EB29830C4D35}"/>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Rectangle 115">
                <a:extLst>
                  <a:ext uri="{FF2B5EF4-FFF2-40B4-BE49-F238E27FC236}">
                    <a16:creationId xmlns:a16="http://schemas.microsoft.com/office/drawing/2014/main" id="{3EDD38E5-79BC-E940-9E9D-041EB50E4258}"/>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9069" name="Rectangle 116">
                <a:extLst>
                  <a:ext uri="{FF2B5EF4-FFF2-40B4-BE49-F238E27FC236}">
                    <a16:creationId xmlns:a16="http://schemas.microsoft.com/office/drawing/2014/main" id="{312FFEF4-0FF2-E84E-8283-1E8C7BBD774D}"/>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9070" name="Rectangle 117">
                <a:extLst>
                  <a:ext uri="{FF2B5EF4-FFF2-40B4-BE49-F238E27FC236}">
                    <a16:creationId xmlns:a16="http://schemas.microsoft.com/office/drawing/2014/main" id="{CEA32B71-2AC8-5A4C-9FAB-009D46776964}"/>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9071" name="Rectangle 118">
                <a:extLst>
                  <a:ext uri="{FF2B5EF4-FFF2-40B4-BE49-F238E27FC236}">
                    <a16:creationId xmlns:a16="http://schemas.microsoft.com/office/drawing/2014/main" id="{550A05A9-A2B3-4B41-8C5C-81E6E433ACD2}"/>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72" name="Rectangle 119">
                <a:extLst>
                  <a:ext uri="{FF2B5EF4-FFF2-40B4-BE49-F238E27FC236}">
                    <a16:creationId xmlns:a16="http://schemas.microsoft.com/office/drawing/2014/main" id="{0C9B42DA-7446-7F44-B84E-C5ED3368D264}"/>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29057" name="Rectangle 90">
              <a:extLst>
                <a:ext uri="{FF2B5EF4-FFF2-40B4-BE49-F238E27FC236}">
                  <a16:creationId xmlns:a16="http://schemas.microsoft.com/office/drawing/2014/main" id="{91D00C20-A130-3448-9DEB-D4734DD5FEEA}"/>
                </a:ext>
              </a:extLst>
            </p:cNvPr>
            <p:cNvSpPr>
              <a:spLocks noChangeArrowheads="1"/>
            </p:cNvSpPr>
            <p:nvPr/>
          </p:nvSpPr>
          <p:spPr bwMode="auto">
            <a:xfrm>
              <a:off x="5065" y="2426"/>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29058" name="Rectangle 89">
              <a:extLst>
                <a:ext uri="{FF2B5EF4-FFF2-40B4-BE49-F238E27FC236}">
                  <a16:creationId xmlns:a16="http://schemas.microsoft.com/office/drawing/2014/main" id="{397A59CB-C78E-194B-8500-C2D0CCCDFAE7}"/>
                </a:ext>
              </a:extLst>
            </p:cNvPr>
            <p:cNvSpPr>
              <a:spLocks noChangeArrowheads="1"/>
            </p:cNvSpPr>
            <p:nvPr/>
          </p:nvSpPr>
          <p:spPr bwMode="auto">
            <a:xfrm>
              <a:off x="5107" y="2310"/>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grpSp>
      <p:grpSp>
        <p:nvGrpSpPr>
          <p:cNvPr id="129052" name="Group 123">
            <a:extLst>
              <a:ext uri="{FF2B5EF4-FFF2-40B4-BE49-F238E27FC236}">
                <a16:creationId xmlns:a16="http://schemas.microsoft.com/office/drawing/2014/main" id="{6F8A2002-F071-904B-8035-9F70CA31A9C5}"/>
              </a:ext>
            </a:extLst>
          </p:cNvPr>
          <p:cNvGrpSpPr>
            <a:grpSpLocks/>
          </p:cNvGrpSpPr>
          <p:nvPr/>
        </p:nvGrpSpPr>
        <p:grpSpPr bwMode="auto">
          <a:xfrm>
            <a:off x="952500" y="2430463"/>
            <a:ext cx="1749425" cy="1417637"/>
            <a:chOff x="4209" y="388"/>
            <a:chExt cx="1102" cy="893"/>
          </a:xfrm>
        </p:grpSpPr>
        <p:sp>
          <p:nvSpPr>
            <p:cNvPr id="475260" name="Rectangle 124">
              <a:extLst>
                <a:ext uri="{FF2B5EF4-FFF2-40B4-BE49-F238E27FC236}">
                  <a16:creationId xmlns:a16="http://schemas.microsoft.com/office/drawing/2014/main" id="{D116209F-4204-944A-AE49-816EF54E930D}"/>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5261" name="Picture 125" descr="Kakap">
              <a:extLst>
                <a:ext uri="{FF2B5EF4-FFF2-40B4-BE49-F238E27FC236}">
                  <a16:creationId xmlns:a16="http://schemas.microsoft.com/office/drawing/2014/main" id="{495D0C97-9EBC-C54D-874D-D8F2EE9A1AD3}"/>
                </a:ext>
              </a:extLst>
            </p:cNvPr>
            <p:cNvPicPr>
              <a:picLocks noChangeAspect="1" noChangeArrowheads="1"/>
            </p:cNvPicPr>
            <p:nvPr/>
          </p:nvPicPr>
          <p:blipFill>
            <a:blip r:embed="rId3"/>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475238"/>
                                        </p:tgtEl>
                                        <p:attrNameLst>
                                          <p:attrName>style.visibility</p:attrName>
                                        </p:attrNameLst>
                                      </p:cBhvr>
                                      <p:to>
                                        <p:strVal val="visible"/>
                                      </p:to>
                                    </p:set>
                                    <p:anim calcmode="lin" valueType="num">
                                      <p:cBhvr additive="base">
                                        <p:cTn id="15" dur="5000" fill="hold"/>
                                        <p:tgtEl>
                                          <p:spTgt spid="475238"/>
                                        </p:tgtEl>
                                        <p:attrNameLst>
                                          <p:attrName>ppt_x</p:attrName>
                                        </p:attrNameLst>
                                      </p:cBhvr>
                                      <p:tavLst>
                                        <p:tav tm="0">
                                          <p:val>
                                            <p:strVal val="#ppt_x"/>
                                          </p:val>
                                        </p:tav>
                                        <p:tav tm="100000">
                                          <p:val>
                                            <p:strVal val="#ppt_x"/>
                                          </p:val>
                                        </p:tav>
                                      </p:tavLst>
                                    </p:anim>
                                    <p:anim calcmode="lin" valueType="num">
                                      <p:cBhvr additive="base">
                                        <p:cTn id="16" dur="5000" fill="hold"/>
                                        <p:tgtEl>
                                          <p:spTgt spid="47523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75235"/>
                                        </p:tgtEl>
                                        <p:attrNameLst>
                                          <p:attrName>style.visibility</p:attrName>
                                        </p:attrNameLst>
                                      </p:cBhvr>
                                      <p:to>
                                        <p:strVal val="visible"/>
                                      </p:to>
                                    </p:set>
                                    <p:anim calcmode="lin" valueType="num">
                                      <p:cBhvr additive="base">
                                        <p:cTn id="21" dur="500" fill="hold"/>
                                        <p:tgtEl>
                                          <p:spTgt spid="475235"/>
                                        </p:tgtEl>
                                        <p:attrNameLst>
                                          <p:attrName>ppt_x</p:attrName>
                                        </p:attrNameLst>
                                      </p:cBhvr>
                                      <p:tavLst>
                                        <p:tav tm="0">
                                          <p:val>
                                            <p:strVal val="#ppt_x"/>
                                          </p:val>
                                        </p:tav>
                                        <p:tav tm="100000">
                                          <p:val>
                                            <p:strVal val="#ppt_x"/>
                                          </p:val>
                                        </p:tav>
                                      </p:tavLst>
                                    </p:anim>
                                    <p:anim calcmode="lin" valueType="num">
                                      <p:cBhvr additive="base">
                                        <p:cTn id="22" dur="500" fill="hold"/>
                                        <p:tgtEl>
                                          <p:spTgt spid="47523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475142"/>
                                        </p:tgtEl>
                                        <p:attrNameLst>
                                          <p:attrName>style.visibility</p:attrName>
                                        </p:attrNameLst>
                                      </p:cBhvr>
                                      <p:to>
                                        <p:strVal val="visible"/>
                                      </p:to>
                                    </p:set>
                                    <p:anim calcmode="lin" valueType="num">
                                      <p:cBhvr>
                                        <p:cTn id="27" dur="500" fill="hold"/>
                                        <p:tgtEl>
                                          <p:spTgt spid="475142"/>
                                        </p:tgtEl>
                                        <p:attrNameLst>
                                          <p:attrName>ppt_x</p:attrName>
                                        </p:attrNameLst>
                                      </p:cBhvr>
                                      <p:tavLst>
                                        <p:tav tm="0">
                                          <p:val>
                                            <p:strVal val="#ppt_x-#ppt_w/2"/>
                                          </p:val>
                                        </p:tav>
                                        <p:tav tm="100000">
                                          <p:val>
                                            <p:strVal val="#ppt_x"/>
                                          </p:val>
                                        </p:tav>
                                      </p:tavLst>
                                    </p:anim>
                                    <p:anim calcmode="lin" valueType="num">
                                      <p:cBhvr>
                                        <p:cTn id="28" dur="500" fill="hold"/>
                                        <p:tgtEl>
                                          <p:spTgt spid="475142"/>
                                        </p:tgtEl>
                                        <p:attrNameLst>
                                          <p:attrName>ppt_y</p:attrName>
                                        </p:attrNameLst>
                                      </p:cBhvr>
                                      <p:tavLst>
                                        <p:tav tm="0">
                                          <p:val>
                                            <p:strVal val="#ppt_y"/>
                                          </p:val>
                                        </p:tav>
                                        <p:tav tm="100000">
                                          <p:val>
                                            <p:strVal val="#ppt_y"/>
                                          </p:val>
                                        </p:tav>
                                      </p:tavLst>
                                    </p:anim>
                                    <p:anim calcmode="lin" valueType="num">
                                      <p:cBhvr>
                                        <p:cTn id="29" dur="500" fill="hold"/>
                                        <p:tgtEl>
                                          <p:spTgt spid="475142"/>
                                        </p:tgtEl>
                                        <p:attrNameLst>
                                          <p:attrName>ppt_w</p:attrName>
                                        </p:attrNameLst>
                                      </p:cBhvr>
                                      <p:tavLst>
                                        <p:tav tm="0">
                                          <p:val>
                                            <p:fltVal val="0"/>
                                          </p:val>
                                        </p:tav>
                                        <p:tav tm="100000">
                                          <p:val>
                                            <p:strVal val="#ppt_w"/>
                                          </p:val>
                                        </p:tav>
                                      </p:tavLst>
                                    </p:anim>
                                    <p:anim calcmode="lin" valueType="num">
                                      <p:cBhvr>
                                        <p:cTn id="30"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P spid="475235" grpId="0"/>
      <p:bldP spid="475238"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30B5ECF4-5796-544C-BB18-EF3C70E9E718}"/>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pic>
        <p:nvPicPr>
          <p:cNvPr id="131074" name="Picture 3">
            <a:extLst>
              <a:ext uri="{FF2B5EF4-FFF2-40B4-BE49-F238E27FC236}">
                <a16:creationId xmlns:a16="http://schemas.microsoft.com/office/drawing/2014/main" id="{0A17D712-606F-964B-BB4F-C83999F5BB24}"/>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73275"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5" name="Rectangle 4">
            <a:extLst>
              <a:ext uri="{FF2B5EF4-FFF2-40B4-BE49-F238E27FC236}">
                <a16:creationId xmlns:a16="http://schemas.microsoft.com/office/drawing/2014/main" id="{AF42F3C4-8D15-CE49-8A6D-7117B3C55281}"/>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76" name="Line 5">
            <a:extLst>
              <a:ext uri="{FF2B5EF4-FFF2-40B4-BE49-F238E27FC236}">
                <a16:creationId xmlns:a16="http://schemas.microsoft.com/office/drawing/2014/main" id="{59F08DE2-A30F-1F4D-A0D5-3A157F2789C2}"/>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7" name="Rectangle 6">
            <a:extLst>
              <a:ext uri="{FF2B5EF4-FFF2-40B4-BE49-F238E27FC236}">
                <a16:creationId xmlns:a16="http://schemas.microsoft.com/office/drawing/2014/main" id="{4F7676B8-9BEB-404D-8420-00B08D56252C}"/>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78" name="Rectangle 7">
            <a:extLst>
              <a:ext uri="{FF2B5EF4-FFF2-40B4-BE49-F238E27FC236}">
                <a16:creationId xmlns:a16="http://schemas.microsoft.com/office/drawing/2014/main" id="{5EDE594A-B5B0-3346-979B-A146DA7A2164}"/>
              </a:ext>
            </a:extLst>
          </p:cNvPr>
          <p:cNvSpPr>
            <a:spLocks noChangeArrowheads="1"/>
          </p:cNvSpPr>
          <p:nvPr/>
        </p:nvSpPr>
        <p:spPr bwMode="auto">
          <a:xfrm>
            <a:off x="2525713" y="5502275"/>
            <a:ext cx="55483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a:solidFill>
                  <a:schemeClr val="bg2"/>
                </a:solidFill>
                <a:latin typeface="Times" pitchFamily="2" charset="0"/>
                <a:ea typeface="Gulim" panose="020B0600000101010101" pitchFamily="34" charset="-127"/>
              </a:rPr>
              <a:t>KEMBALI DARI PEMBUANGAN</a:t>
            </a:r>
          </a:p>
        </p:txBody>
      </p:sp>
      <p:sp>
        <p:nvSpPr>
          <p:cNvPr id="476168" name="Rectangle 8">
            <a:extLst>
              <a:ext uri="{FF2B5EF4-FFF2-40B4-BE49-F238E27FC236}">
                <a16:creationId xmlns:a16="http://schemas.microsoft.com/office/drawing/2014/main" id="{7263E0E3-ABBF-4641-8A71-468383D3C55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6169" name="Line 9">
            <a:extLst>
              <a:ext uri="{FF2B5EF4-FFF2-40B4-BE49-F238E27FC236}">
                <a16:creationId xmlns:a16="http://schemas.microsoft.com/office/drawing/2014/main" id="{8A3C140C-29AF-B04D-AA68-17C2020375F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2" name="Group 36">
            <a:extLst>
              <a:ext uri="{FF2B5EF4-FFF2-40B4-BE49-F238E27FC236}">
                <a16:creationId xmlns:a16="http://schemas.microsoft.com/office/drawing/2014/main" id="{59A96444-E74D-8444-8634-D984DC069098}"/>
              </a:ext>
            </a:extLst>
          </p:cNvPr>
          <p:cNvGrpSpPr>
            <a:grpSpLocks/>
          </p:cNvGrpSpPr>
          <p:nvPr/>
        </p:nvGrpSpPr>
        <p:grpSpPr bwMode="auto">
          <a:xfrm>
            <a:off x="4025900" y="2019300"/>
            <a:ext cx="2522538" cy="1617663"/>
            <a:chOff x="2536" y="1272"/>
            <a:chExt cx="1589" cy="1019"/>
          </a:xfrm>
        </p:grpSpPr>
        <p:sp>
          <p:nvSpPr>
            <p:cNvPr id="476171" name="Line 11">
              <a:extLst>
                <a:ext uri="{FF2B5EF4-FFF2-40B4-BE49-F238E27FC236}">
                  <a16:creationId xmlns:a16="http://schemas.microsoft.com/office/drawing/2014/main" id="{185FA4D7-B696-BB4C-B659-5992657B8324}"/>
                </a:ext>
              </a:extLst>
            </p:cNvPr>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72" name="Freeform 12">
              <a:extLst>
                <a:ext uri="{FF2B5EF4-FFF2-40B4-BE49-F238E27FC236}">
                  <a16:creationId xmlns:a16="http://schemas.microsoft.com/office/drawing/2014/main" id="{6732CAFE-754C-7C40-98DB-AFD9AB09A992}"/>
                </a:ext>
              </a:extLst>
            </p:cNvPr>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476185" name="Rectangle 25">
            <a:extLst>
              <a:ext uri="{FF2B5EF4-FFF2-40B4-BE49-F238E27FC236}">
                <a16:creationId xmlns:a16="http://schemas.microsoft.com/office/drawing/2014/main" id="{3B531FE4-1409-B142-BCD1-92080087BFAE}"/>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1083" name="Text Box 26">
            <a:extLst>
              <a:ext uri="{FF2B5EF4-FFF2-40B4-BE49-F238E27FC236}">
                <a16:creationId xmlns:a16="http://schemas.microsoft.com/office/drawing/2014/main" id="{E600F8AB-29D9-5C45-9575-F0DBAB0B6BCE}"/>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476194" name="Freeform 34">
            <a:extLst>
              <a:ext uri="{FF2B5EF4-FFF2-40B4-BE49-F238E27FC236}">
                <a16:creationId xmlns:a16="http://schemas.microsoft.com/office/drawing/2014/main" id="{94ECF8A3-2B84-B64A-A284-7479C740635A}"/>
              </a:ext>
            </a:extLst>
          </p:cNvPr>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95" name="Freeform 35">
            <a:extLst>
              <a:ext uri="{FF2B5EF4-FFF2-40B4-BE49-F238E27FC236}">
                <a16:creationId xmlns:a16="http://schemas.microsoft.com/office/drawing/2014/main" id="{EB840388-F1BB-1E42-B3CF-6DC936C874BE}"/>
              </a:ext>
            </a:extLst>
          </p:cNvPr>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1086" name="Text Box 114">
            <a:extLst>
              <a:ext uri="{FF2B5EF4-FFF2-40B4-BE49-F238E27FC236}">
                <a16:creationId xmlns:a16="http://schemas.microsoft.com/office/drawing/2014/main" id="{EB1E8FB5-D6EB-0B49-AB35-92C2F803C48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6276" name="Rectangle 116">
            <a:extLst>
              <a:ext uri="{FF2B5EF4-FFF2-40B4-BE49-F238E27FC236}">
                <a16:creationId xmlns:a16="http://schemas.microsoft.com/office/drawing/2014/main" id="{E3200755-673F-8047-AE2D-F8777AB223DE}"/>
              </a:ext>
            </a:extLst>
          </p:cNvPr>
          <p:cNvSpPr>
            <a:spLocks noChangeArrowheads="1"/>
          </p:cNvSpPr>
          <p:nvPr/>
        </p:nvSpPr>
        <p:spPr bwMode="auto">
          <a:xfrm>
            <a:off x="3894138" y="1365250"/>
            <a:ext cx="3813175"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altLang="ko-KR" sz="3600" b="1">
                <a:solidFill>
                  <a:srgbClr val="F8131B"/>
                </a:solidFill>
                <a:latin typeface="Helvetica" charset="0"/>
                <a:ea typeface="Gulim" pitchFamily="34" charset="-127"/>
                <a:cs typeface="Gulim" pitchFamily="34" charset="-127"/>
              </a:rPr>
              <a:t>3  PERJALANAN</a:t>
            </a:r>
          </a:p>
        </p:txBody>
      </p:sp>
      <p:sp>
        <p:nvSpPr>
          <p:cNvPr id="476277" name="Rectangle 117">
            <a:extLst>
              <a:ext uri="{FF2B5EF4-FFF2-40B4-BE49-F238E27FC236}">
                <a16:creationId xmlns:a16="http://schemas.microsoft.com/office/drawing/2014/main" id="{08E05E87-176A-F641-9F8C-7F988A290D57}"/>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62</a:t>
            </a:r>
          </a:p>
        </p:txBody>
      </p:sp>
      <p:sp>
        <p:nvSpPr>
          <p:cNvPr id="131089" name="Text Box 118">
            <a:extLst>
              <a:ext uri="{FF2B5EF4-FFF2-40B4-BE49-F238E27FC236}">
                <a16:creationId xmlns:a16="http://schemas.microsoft.com/office/drawing/2014/main" id="{9D1AFE91-03F1-2346-8CB1-077E87709E87}"/>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31090" name="Group 119">
            <a:extLst>
              <a:ext uri="{FF2B5EF4-FFF2-40B4-BE49-F238E27FC236}">
                <a16:creationId xmlns:a16="http://schemas.microsoft.com/office/drawing/2014/main" id="{DE7A8CF2-7FD6-564C-BE76-60192AE8C26E}"/>
              </a:ext>
            </a:extLst>
          </p:cNvPr>
          <p:cNvGrpSpPr>
            <a:grpSpLocks/>
          </p:cNvGrpSpPr>
          <p:nvPr/>
        </p:nvGrpSpPr>
        <p:grpSpPr bwMode="auto">
          <a:xfrm>
            <a:off x="7970838" y="3435350"/>
            <a:ext cx="1173162" cy="1098550"/>
            <a:chOff x="5021" y="2164"/>
            <a:chExt cx="739" cy="692"/>
          </a:xfrm>
        </p:grpSpPr>
        <p:sp>
          <p:nvSpPr>
            <p:cNvPr id="131091" name="Rectangle 120">
              <a:extLst>
                <a:ext uri="{FF2B5EF4-FFF2-40B4-BE49-F238E27FC236}">
                  <a16:creationId xmlns:a16="http://schemas.microsoft.com/office/drawing/2014/main" id="{7141147A-A63A-4940-8714-0341E270C0F2}"/>
                </a:ext>
              </a:extLst>
            </p:cNvPr>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800" b="1">
                <a:solidFill>
                  <a:srgbClr val="000000"/>
                </a:solidFill>
                <a:latin typeface="Helvetica" pitchFamily="2" charset="0"/>
                <a:ea typeface="Gulim" panose="020B0600000101010101" pitchFamily="34" charset="-127"/>
              </a:endParaRPr>
            </a:p>
          </p:txBody>
        </p:sp>
        <p:grpSp>
          <p:nvGrpSpPr>
            <p:cNvPr id="131092" name="Group 121">
              <a:extLst>
                <a:ext uri="{FF2B5EF4-FFF2-40B4-BE49-F238E27FC236}">
                  <a16:creationId xmlns:a16="http://schemas.microsoft.com/office/drawing/2014/main" id="{0C33E638-9DDD-9145-9E40-CA642AFC1568}"/>
                </a:ext>
              </a:extLst>
            </p:cNvPr>
            <p:cNvGrpSpPr>
              <a:grpSpLocks/>
            </p:cNvGrpSpPr>
            <p:nvPr/>
          </p:nvGrpSpPr>
          <p:grpSpPr bwMode="auto">
            <a:xfrm>
              <a:off x="5021" y="2164"/>
              <a:ext cx="647" cy="692"/>
              <a:chOff x="5021" y="2164"/>
              <a:chExt cx="647" cy="692"/>
            </a:xfrm>
          </p:grpSpPr>
          <p:sp>
            <p:nvSpPr>
              <p:cNvPr id="131095" name="Freeform 122">
                <a:extLst>
                  <a:ext uri="{FF2B5EF4-FFF2-40B4-BE49-F238E27FC236}">
                    <a16:creationId xmlns:a16="http://schemas.microsoft.com/office/drawing/2014/main" id="{5E06A4FE-222D-AF44-B6C3-9359E7D40F49}"/>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6" name="Freeform 123">
                <a:extLst>
                  <a:ext uri="{FF2B5EF4-FFF2-40B4-BE49-F238E27FC236}">
                    <a16:creationId xmlns:a16="http://schemas.microsoft.com/office/drawing/2014/main" id="{FDC4934A-F401-6E40-A3A4-22F4F6924854}"/>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7" name="AutoShape 124">
                <a:extLst>
                  <a:ext uri="{FF2B5EF4-FFF2-40B4-BE49-F238E27FC236}">
                    <a16:creationId xmlns:a16="http://schemas.microsoft.com/office/drawing/2014/main" id="{DBFD0D42-F003-2B43-9718-E2F2AB63EA25}"/>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98" name="Rectangle 125">
                <a:extLst>
                  <a:ext uri="{FF2B5EF4-FFF2-40B4-BE49-F238E27FC236}">
                    <a16:creationId xmlns:a16="http://schemas.microsoft.com/office/drawing/2014/main" id="{29D4C62B-8509-A04E-9DCA-12F546C9965A}"/>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99" name="Line 126">
                <a:extLst>
                  <a:ext uri="{FF2B5EF4-FFF2-40B4-BE49-F238E27FC236}">
                    <a16:creationId xmlns:a16="http://schemas.microsoft.com/office/drawing/2014/main" id="{046E82CD-4E84-B64B-9372-7C42E31EAD54}"/>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0" name="Line 127">
                <a:extLst>
                  <a:ext uri="{FF2B5EF4-FFF2-40B4-BE49-F238E27FC236}">
                    <a16:creationId xmlns:a16="http://schemas.microsoft.com/office/drawing/2014/main" id="{A374A607-5B42-0246-A058-AB7BF56FA9F8}"/>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1" name="Rectangle 128">
                <a:extLst>
                  <a:ext uri="{FF2B5EF4-FFF2-40B4-BE49-F238E27FC236}">
                    <a16:creationId xmlns:a16="http://schemas.microsoft.com/office/drawing/2014/main" id="{3F9ECA6E-0F77-CB4B-8DDA-2D97FFD31435}"/>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1102" name="Line 129">
                <a:extLst>
                  <a:ext uri="{FF2B5EF4-FFF2-40B4-BE49-F238E27FC236}">
                    <a16:creationId xmlns:a16="http://schemas.microsoft.com/office/drawing/2014/main" id="{3C64E411-CE0C-3145-ADFC-52D6F998CD3D}"/>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3" name="Line 130">
                <a:extLst>
                  <a:ext uri="{FF2B5EF4-FFF2-40B4-BE49-F238E27FC236}">
                    <a16:creationId xmlns:a16="http://schemas.microsoft.com/office/drawing/2014/main" id="{112BBCCE-ED02-1843-95CC-22CA5533C00C}"/>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4" name="Rectangle 131">
                <a:extLst>
                  <a:ext uri="{FF2B5EF4-FFF2-40B4-BE49-F238E27FC236}">
                    <a16:creationId xmlns:a16="http://schemas.microsoft.com/office/drawing/2014/main" id="{28610AA9-81AA-8F44-AF41-E646270860BF}"/>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1105" name="Rectangle 132">
                <a:extLst>
                  <a:ext uri="{FF2B5EF4-FFF2-40B4-BE49-F238E27FC236}">
                    <a16:creationId xmlns:a16="http://schemas.microsoft.com/office/drawing/2014/main" id="{A50EC2D2-C44A-6440-8435-B6361C68E8C4}"/>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1106" name="Rectangle 133">
                <a:extLst>
                  <a:ext uri="{FF2B5EF4-FFF2-40B4-BE49-F238E27FC236}">
                    <a16:creationId xmlns:a16="http://schemas.microsoft.com/office/drawing/2014/main" id="{83A8647C-F80C-E146-9EDC-E34AD73F06A9}"/>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1107" name="Rectangle 134">
                <a:extLst>
                  <a:ext uri="{FF2B5EF4-FFF2-40B4-BE49-F238E27FC236}">
                    <a16:creationId xmlns:a16="http://schemas.microsoft.com/office/drawing/2014/main" id="{5DF003AF-6A91-AD44-9B4B-2BC97BB0000E}"/>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108" name="Rectangle 135">
                <a:extLst>
                  <a:ext uri="{FF2B5EF4-FFF2-40B4-BE49-F238E27FC236}">
                    <a16:creationId xmlns:a16="http://schemas.microsoft.com/office/drawing/2014/main" id="{0CF65F6F-24FB-5043-A671-73F9C6BF4D99}"/>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1093" name="Rectangle 136">
              <a:extLst>
                <a:ext uri="{FF2B5EF4-FFF2-40B4-BE49-F238E27FC236}">
                  <a16:creationId xmlns:a16="http://schemas.microsoft.com/office/drawing/2014/main" id="{D069DF9E-4055-3F47-8E7D-81CF853B4D3E}"/>
                </a:ext>
              </a:extLst>
            </p:cNvPr>
            <p:cNvSpPr>
              <a:spLocks noChangeArrowheads="1"/>
            </p:cNvSpPr>
            <p:nvPr/>
          </p:nvSpPr>
          <p:spPr bwMode="auto">
            <a:xfrm>
              <a:off x="5065" y="2426"/>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1094" name="Rectangle 137">
              <a:extLst>
                <a:ext uri="{FF2B5EF4-FFF2-40B4-BE49-F238E27FC236}">
                  <a16:creationId xmlns:a16="http://schemas.microsoft.com/office/drawing/2014/main" id="{9972B13E-0242-1A4C-A215-22C69ECDCD31}"/>
                </a:ext>
              </a:extLst>
            </p:cNvPr>
            <p:cNvSpPr>
              <a:spLocks noChangeArrowheads="1"/>
            </p:cNvSpPr>
            <p:nvPr/>
          </p:nvSpPr>
          <p:spPr bwMode="auto">
            <a:xfrm>
              <a:off x="5107" y="2310"/>
              <a:ext cx="46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Yahun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1" name="AutoShape 2">
            <a:extLst>
              <a:ext uri="{FF2B5EF4-FFF2-40B4-BE49-F238E27FC236}">
                <a16:creationId xmlns:a16="http://schemas.microsoft.com/office/drawing/2014/main" id="{A79484A4-AF15-5C40-BEFE-2A9E80D62560}"/>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7187" name="Rectangle 3">
            <a:extLst>
              <a:ext uri="{FF2B5EF4-FFF2-40B4-BE49-F238E27FC236}">
                <a16:creationId xmlns:a16="http://schemas.microsoft.com/office/drawing/2014/main" id="{8167A61D-AF1C-CB4C-9774-36FF29B69B57}"/>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3123" name="Rectangle 4">
            <a:extLst>
              <a:ext uri="{FF2B5EF4-FFF2-40B4-BE49-F238E27FC236}">
                <a16:creationId xmlns:a16="http://schemas.microsoft.com/office/drawing/2014/main" id="{E14663F6-DD03-E445-945A-82493DFD66D7}"/>
              </a:ext>
            </a:extLst>
          </p:cNvPr>
          <p:cNvSpPr>
            <a:spLocks noChangeArrowheads="1"/>
          </p:cNvSpPr>
          <p:nvPr/>
        </p:nvSpPr>
        <p:spPr bwMode="auto">
          <a:xfrm>
            <a:off x="3006725"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accent2"/>
                </a:solidFill>
                <a:latin typeface="Times" pitchFamily="2" charset="0"/>
                <a:ea typeface="Gulim" panose="020B0600000101010101" pitchFamily="34" charset="-127"/>
              </a:rPr>
              <a:t>PEMBUANGAN</a:t>
            </a:r>
          </a:p>
        </p:txBody>
      </p:sp>
      <p:sp>
        <p:nvSpPr>
          <p:cNvPr id="133124" name="Rectangle 5">
            <a:extLst>
              <a:ext uri="{FF2B5EF4-FFF2-40B4-BE49-F238E27FC236}">
                <a16:creationId xmlns:a16="http://schemas.microsoft.com/office/drawing/2014/main" id="{22E9BE44-DBE0-FB41-A320-31308D5AE121}"/>
              </a:ext>
            </a:extLst>
          </p:cNvPr>
          <p:cNvSpPr>
            <a:spLocks noChangeArrowheads="1"/>
          </p:cNvSpPr>
          <p:nvPr/>
        </p:nvSpPr>
        <p:spPr bwMode="auto">
          <a:xfrm>
            <a:off x="3630613" y="1844675"/>
            <a:ext cx="19097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70 TAHUN</a:t>
            </a:r>
          </a:p>
        </p:txBody>
      </p:sp>
      <p:sp>
        <p:nvSpPr>
          <p:cNvPr id="133125" name="Rectangle 6">
            <a:extLst>
              <a:ext uri="{FF2B5EF4-FFF2-40B4-BE49-F238E27FC236}">
                <a16:creationId xmlns:a16="http://schemas.microsoft.com/office/drawing/2014/main" id="{8DA9F4EF-0C32-B642-BE33-B676B26AA22D}"/>
              </a:ext>
            </a:extLst>
          </p:cNvPr>
          <p:cNvSpPr>
            <a:spLocks noChangeArrowheads="1"/>
          </p:cNvSpPr>
          <p:nvPr/>
        </p:nvSpPr>
        <p:spPr bwMode="auto">
          <a:xfrm>
            <a:off x="3240088" y="2301875"/>
            <a:ext cx="29479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3  PERJALANAN</a:t>
            </a:r>
          </a:p>
        </p:txBody>
      </p:sp>
      <p:sp>
        <p:nvSpPr>
          <p:cNvPr id="477191" name="Rectangle 7">
            <a:extLst>
              <a:ext uri="{FF2B5EF4-FFF2-40B4-BE49-F238E27FC236}">
                <a16:creationId xmlns:a16="http://schemas.microsoft.com/office/drawing/2014/main" id="{53BD07F4-66FB-1D42-AC5E-9850964B7863}"/>
              </a:ext>
            </a:extLst>
          </p:cNvPr>
          <p:cNvSpPr>
            <a:spLocks noChangeArrowheads="1"/>
          </p:cNvSpPr>
          <p:nvPr/>
        </p:nvSpPr>
        <p:spPr bwMode="auto">
          <a:xfrm>
            <a:off x="3221038" y="2736850"/>
            <a:ext cx="289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100 TAHUN / 50,000</a:t>
            </a:r>
          </a:p>
        </p:txBody>
      </p:sp>
      <p:sp>
        <p:nvSpPr>
          <p:cNvPr id="133127" name="Freeform 10">
            <a:extLst>
              <a:ext uri="{FF2B5EF4-FFF2-40B4-BE49-F238E27FC236}">
                <a16:creationId xmlns:a16="http://schemas.microsoft.com/office/drawing/2014/main" id="{193FB0C8-1645-764F-878A-E87806F9241B}"/>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28" name="Rectangle 12">
            <a:extLst>
              <a:ext uri="{FF2B5EF4-FFF2-40B4-BE49-F238E27FC236}">
                <a16:creationId xmlns:a16="http://schemas.microsoft.com/office/drawing/2014/main" id="{1F11E21A-58DE-A341-84AA-2A7976600826}"/>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29" name="Rectangle 13">
            <a:extLst>
              <a:ext uri="{FF2B5EF4-FFF2-40B4-BE49-F238E27FC236}">
                <a16:creationId xmlns:a16="http://schemas.microsoft.com/office/drawing/2014/main" id="{C16936E5-D60A-2141-A9EE-C8CAD6DCABEF}"/>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30" name="Line 14">
            <a:extLst>
              <a:ext uri="{FF2B5EF4-FFF2-40B4-BE49-F238E27FC236}">
                <a16:creationId xmlns:a16="http://schemas.microsoft.com/office/drawing/2014/main" id="{B6C7553C-E14F-E747-8666-0205F50ACFDD}"/>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1" name="Line 15">
            <a:extLst>
              <a:ext uri="{FF2B5EF4-FFF2-40B4-BE49-F238E27FC236}">
                <a16:creationId xmlns:a16="http://schemas.microsoft.com/office/drawing/2014/main" id="{76AB338A-863B-B147-96EF-BF20AD3249AD}"/>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2" name="Line 16">
            <a:extLst>
              <a:ext uri="{FF2B5EF4-FFF2-40B4-BE49-F238E27FC236}">
                <a16:creationId xmlns:a16="http://schemas.microsoft.com/office/drawing/2014/main" id="{A4CAACE5-16D4-1C46-BBC5-963E96BD80A9}"/>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7">
            <a:extLst>
              <a:ext uri="{FF2B5EF4-FFF2-40B4-BE49-F238E27FC236}">
                <a16:creationId xmlns:a16="http://schemas.microsoft.com/office/drawing/2014/main" id="{C7A7C444-776F-E047-8CBD-4E30510B82E8}"/>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202" name="Rectangle 18">
            <a:extLst>
              <a:ext uri="{FF2B5EF4-FFF2-40B4-BE49-F238E27FC236}">
                <a16:creationId xmlns:a16="http://schemas.microsoft.com/office/drawing/2014/main" id="{F0D6FD41-48F6-0741-80FB-730A63C70D6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7203" name="Line 19">
            <a:extLst>
              <a:ext uri="{FF2B5EF4-FFF2-40B4-BE49-F238E27FC236}">
                <a16:creationId xmlns:a16="http://schemas.microsoft.com/office/drawing/2014/main" id="{7F21C731-9069-5249-BE9E-EED2C50923B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3136" name="Rectangle 20">
            <a:extLst>
              <a:ext uri="{FF2B5EF4-FFF2-40B4-BE49-F238E27FC236}">
                <a16:creationId xmlns:a16="http://schemas.microsoft.com/office/drawing/2014/main" id="{74D9F8A8-EE4E-454E-A076-051835CFB25E}"/>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7220" name="Rectangle 36">
            <a:extLst>
              <a:ext uri="{FF2B5EF4-FFF2-40B4-BE49-F238E27FC236}">
                <a16:creationId xmlns:a16="http://schemas.microsoft.com/office/drawing/2014/main" id="{69285705-0779-EC4F-9C2C-23417E903983}"/>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3138" name="Text Box 37">
            <a:extLst>
              <a:ext uri="{FF2B5EF4-FFF2-40B4-BE49-F238E27FC236}">
                <a16:creationId xmlns:a16="http://schemas.microsoft.com/office/drawing/2014/main" id="{E5392F7B-29EC-FC41-BA05-2D491EEA465D}"/>
              </a:ext>
            </a:extLst>
          </p:cNvPr>
          <p:cNvSpPr txBox="1">
            <a:spLocks noChangeArrowheads="1"/>
          </p:cNvSpPr>
          <p:nvPr/>
        </p:nvSpPr>
        <p:spPr bwMode="auto">
          <a:xfrm>
            <a:off x="1765300" y="-22225"/>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Ezra 1-2</a:t>
            </a:r>
          </a:p>
        </p:txBody>
      </p:sp>
      <p:grpSp>
        <p:nvGrpSpPr>
          <p:cNvPr id="133139" name="Group 151">
            <a:extLst>
              <a:ext uri="{FF2B5EF4-FFF2-40B4-BE49-F238E27FC236}">
                <a16:creationId xmlns:a16="http://schemas.microsoft.com/office/drawing/2014/main" id="{0AE6CC2E-B3FF-A543-8A9E-2844DD044B2D}"/>
              </a:ext>
            </a:extLst>
          </p:cNvPr>
          <p:cNvGrpSpPr>
            <a:grpSpLocks/>
          </p:cNvGrpSpPr>
          <p:nvPr/>
        </p:nvGrpSpPr>
        <p:grpSpPr bwMode="auto">
          <a:xfrm>
            <a:off x="7977188" y="3435350"/>
            <a:ext cx="1016000" cy="1098550"/>
            <a:chOff x="5025" y="2164"/>
            <a:chExt cx="640" cy="692"/>
          </a:xfrm>
        </p:grpSpPr>
        <p:sp>
          <p:nvSpPr>
            <p:cNvPr id="133148" name="Freeform 114">
              <a:extLst>
                <a:ext uri="{FF2B5EF4-FFF2-40B4-BE49-F238E27FC236}">
                  <a16:creationId xmlns:a16="http://schemas.microsoft.com/office/drawing/2014/main" id="{DC89CF68-F70F-BF4B-AB3A-D0DCDBDEBE06}"/>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49" name="Freeform 115">
              <a:extLst>
                <a:ext uri="{FF2B5EF4-FFF2-40B4-BE49-F238E27FC236}">
                  <a16:creationId xmlns:a16="http://schemas.microsoft.com/office/drawing/2014/main" id="{EF6AA972-69C1-584A-A086-E70FFA21A2C7}"/>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0" name="AutoShape 116">
              <a:extLst>
                <a:ext uri="{FF2B5EF4-FFF2-40B4-BE49-F238E27FC236}">
                  <a16:creationId xmlns:a16="http://schemas.microsoft.com/office/drawing/2014/main" id="{50DAA58A-26A8-9446-AE13-F0816F4414F9}"/>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51" name="Rectangle 117">
              <a:extLst>
                <a:ext uri="{FF2B5EF4-FFF2-40B4-BE49-F238E27FC236}">
                  <a16:creationId xmlns:a16="http://schemas.microsoft.com/office/drawing/2014/main" id="{09FD2551-1413-7548-A5AE-AB624C1C2E15}"/>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52" name="Line 118">
              <a:extLst>
                <a:ext uri="{FF2B5EF4-FFF2-40B4-BE49-F238E27FC236}">
                  <a16:creationId xmlns:a16="http://schemas.microsoft.com/office/drawing/2014/main" id="{8CE79946-46C0-7C4E-ACF6-5F711A1C1CE2}"/>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3" name="Line 119">
              <a:extLst>
                <a:ext uri="{FF2B5EF4-FFF2-40B4-BE49-F238E27FC236}">
                  <a16:creationId xmlns:a16="http://schemas.microsoft.com/office/drawing/2014/main" id="{E54516D0-6553-7446-B700-F876AF72E586}"/>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Rectangle 120">
              <a:extLst>
                <a:ext uri="{FF2B5EF4-FFF2-40B4-BE49-F238E27FC236}">
                  <a16:creationId xmlns:a16="http://schemas.microsoft.com/office/drawing/2014/main" id="{25891C7E-9BE0-FD41-BE34-1D4092CE8898}"/>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3155" name="Line 121">
              <a:extLst>
                <a:ext uri="{FF2B5EF4-FFF2-40B4-BE49-F238E27FC236}">
                  <a16:creationId xmlns:a16="http://schemas.microsoft.com/office/drawing/2014/main" id="{93C3BB3C-CF6E-244E-B462-F24BFC5929AB}"/>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6" name="Line 122">
              <a:extLst>
                <a:ext uri="{FF2B5EF4-FFF2-40B4-BE49-F238E27FC236}">
                  <a16:creationId xmlns:a16="http://schemas.microsoft.com/office/drawing/2014/main" id="{EBD769DB-9ACD-4A4A-83EA-F4B39409CA08}"/>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7" name="Rectangle 123">
              <a:extLst>
                <a:ext uri="{FF2B5EF4-FFF2-40B4-BE49-F238E27FC236}">
                  <a16:creationId xmlns:a16="http://schemas.microsoft.com/office/drawing/2014/main" id="{9F14A1E8-17E1-CF44-B0BA-D326A96B5DF4}"/>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3158" name="Rectangle 124">
              <a:extLst>
                <a:ext uri="{FF2B5EF4-FFF2-40B4-BE49-F238E27FC236}">
                  <a16:creationId xmlns:a16="http://schemas.microsoft.com/office/drawing/2014/main" id="{C92A8CF3-0280-A944-8098-39A797677A89}"/>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3159" name="Rectangle 125">
              <a:extLst>
                <a:ext uri="{FF2B5EF4-FFF2-40B4-BE49-F238E27FC236}">
                  <a16:creationId xmlns:a16="http://schemas.microsoft.com/office/drawing/2014/main" id="{DF797D90-F6C5-7643-88AB-BB928BABFCF6}"/>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3160" name="Rectangle 126">
              <a:extLst>
                <a:ext uri="{FF2B5EF4-FFF2-40B4-BE49-F238E27FC236}">
                  <a16:creationId xmlns:a16="http://schemas.microsoft.com/office/drawing/2014/main" id="{E52A4C0E-C4DE-C74C-87DF-40F941FB4C91}"/>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61" name="Rectangle 127">
              <a:extLst>
                <a:ext uri="{FF2B5EF4-FFF2-40B4-BE49-F238E27FC236}">
                  <a16:creationId xmlns:a16="http://schemas.microsoft.com/office/drawing/2014/main" id="{6C7E0979-E032-0746-B45A-F7DD875B37DE}"/>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3140" name="Rectangle 128">
            <a:extLst>
              <a:ext uri="{FF2B5EF4-FFF2-40B4-BE49-F238E27FC236}">
                <a16:creationId xmlns:a16="http://schemas.microsoft.com/office/drawing/2014/main" id="{846F7147-ED07-2E43-982F-916ED2326B09}"/>
              </a:ext>
            </a:extLst>
          </p:cNvPr>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sp>
        <p:nvSpPr>
          <p:cNvPr id="133141" name="Text Box 129">
            <a:extLst>
              <a:ext uri="{FF2B5EF4-FFF2-40B4-BE49-F238E27FC236}">
                <a16:creationId xmlns:a16="http://schemas.microsoft.com/office/drawing/2014/main" id="{AE24D34A-5D26-F845-A5AA-C11E19F293D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7331" name="Rectangle 147">
            <a:extLst>
              <a:ext uri="{FF2B5EF4-FFF2-40B4-BE49-F238E27FC236}">
                <a16:creationId xmlns:a16="http://schemas.microsoft.com/office/drawing/2014/main" id="{B27C42EA-28C1-0448-945D-68298905B95C}"/>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63</a:t>
            </a:r>
          </a:p>
        </p:txBody>
      </p:sp>
      <p:sp>
        <p:nvSpPr>
          <p:cNvPr id="133143" name="Text Box 148">
            <a:extLst>
              <a:ext uri="{FF2B5EF4-FFF2-40B4-BE49-F238E27FC236}">
                <a16:creationId xmlns:a16="http://schemas.microsoft.com/office/drawing/2014/main" id="{E207F857-D759-9745-970C-E68D49C3E55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33144" name="Group 152">
            <a:extLst>
              <a:ext uri="{FF2B5EF4-FFF2-40B4-BE49-F238E27FC236}">
                <a16:creationId xmlns:a16="http://schemas.microsoft.com/office/drawing/2014/main" id="{F429B8D4-2254-6E4D-B1A9-9DDC77D3B9B4}"/>
              </a:ext>
            </a:extLst>
          </p:cNvPr>
          <p:cNvGrpSpPr>
            <a:grpSpLocks/>
          </p:cNvGrpSpPr>
          <p:nvPr/>
        </p:nvGrpSpPr>
        <p:grpSpPr bwMode="auto">
          <a:xfrm>
            <a:off x="952500" y="2430463"/>
            <a:ext cx="1749425" cy="1417637"/>
            <a:chOff x="4209" y="388"/>
            <a:chExt cx="1102" cy="893"/>
          </a:xfrm>
        </p:grpSpPr>
        <p:sp>
          <p:nvSpPr>
            <p:cNvPr id="477337" name="Rectangle 153">
              <a:extLst>
                <a:ext uri="{FF2B5EF4-FFF2-40B4-BE49-F238E27FC236}">
                  <a16:creationId xmlns:a16="http://schemas.microsoft.com/office/drawing/2014/main" id="{336561D5-94E5-884F-B2A5-5B76F95625F7}"/>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7338" name="Picture 154" descr="Kakap">
              <a:extLst>
                <a:ext uri="{FF2B5EF4-FFF2-40B4-BE49-F238E27FC236}">
                  <a16:creationId xmlns:a16="http://schemas.microsoft.com/office/drawing/2014/main" id="{1CA08366-B058-DC4C-A6F3-0344CDB76FB6}"/>
                </a:ext>
              </a:extLst>
            </p:cNvPr>
            <p:cNvPicPr>
              <a:picLocks noChangeAspect="1" noChangeArrowheads="1"/>
            </p:cNvPicPr>
            <p:nvPr/>
          </p:nvPicPr>
          <p:blipFill>
            <a:blip r:embed="rId3"/>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
        <p:nvSpPr>
          <p:cNvPr id="42" name="Oval 160">
            <a:extLst>
              <a:ext uri="{FF2B5EF4-FFF2-40B4-BE49-F238E27FC236}">
                <a16:creationId xmlns:a16="http://schemas.microsoft.com/office/drawing/2014/main" id="{048BDC63-4929-D145-9521-997F4380D0D8}"/>
              </a:ext>
            </a:extLst>
          </p:cNvPr>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1C4218F5-CCE5-2A4D-BF5A-7D63BF0290A4}"/>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6819" name="Line 3">
            <a:extLst>
              <a:ext uri="{FF2B5EF4-FFF2-40B4-BE49-F238E27FC236}">
                <a16:creationId xmlns:a16="http://schemas.microsoft.com/office/drawing/2014/main" id="{DF409DAF-03B4-264A-9D45-DC6A1F164D3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6820" name="Line 4">
            <a:extLst>
              <a:ext uri="{FF2B5EF4-FFF2-40B4-BE49-F238E27FC236}">
                <a16:creationId xmlns:a16="http://schemas.microsoft.com/office/drawing/2014/main" id="{D812C7BE-CD72-C247-8433-0705D53EEB9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135172" name="Picture 5">
            <a:extLst>
              <a:ext uri="{FF2B5EF4-FFF2-40B4-BE49-F238E27FC236}">
                <a16:creationId xmlns:a16="http://schemas.microsoft.com/office/drawing/2014/main" id="{E8B044FD-4005-3B45-BA3F-89C988B461A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3" name="Rectangle 19">
            <a:extLst>
              <a:ext uri="{FF2B5EF4-FFF2-40B4-BE49-F238E27FC236}">
                <a16:creationId xmlns:a16="http://schemas.microsoft.com/office/drawing/2014/main" id="{D8FB08A7-1C95-B549-8132-7F862769A945}"/>
              </a:ext>
            </a:extLst>
          </p:cNvPr>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endParaRPr lang="ko-KR" altLang="en-US" sz="2000">
              <a:ea typeface="Gulim" panose="020B0600000101010101" pitchFamily="34" charset="-127"/>
            </a:endParaRPr>
          </a:p>
        </p:txBody>
      </p:sp>
      <p:sp>
        <p:nvSpPr>
          <p:cNvPr id="546833" name="Text Box 17">
            <a:extLst>
              <a:ext uri="{FF2B5EF4-FFF2-40B4-BE49-F238E27FC236}">
                <a16:creationId xmlns:a16="http://schemas.microsoft.com/office/drawing/2014/main" id="{CF46D2A9-0941-8F48-AB86-C0A234D821DB}"/>
              </a:ext>
            </a:extLst>
          </p:cNvPr>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5400" b="1">
                <a:solidFill>
                  <a:srgbClr val="25F7FA"/>
                </a:solidFill>
                <a:latin typeface="Comic Sans MS" charset="0"/>
                <a:ea typeface="Gulim" pitchFamily="34" charset="-127"/>
                <a:cs typeface="Gulim" pitchFamily="34" charset="-127"/>
              </a:rPr>
              <a:t>50,000 KEMBALI!</a:t>
            </a:r>
          </a:p>
        </p:txBody>
      </p:sp>
      <p:sp>
        <p:nvSpPr>
          <p:cNvPr id="546834" name="Text Box 18">
            <a:extLst>
              <a:ext uri="{FF2B5EF4-FFF2-40B4-BE49-F238E27FC236}">
                <a16:creationId xmlns:a16="http://schemas.microsoft.com/office/drawing/2014/main" id="{372F6195-760A-7A4E-B0D6-0C9EF78280CD}"/>
              </a:ext>
            </a:extLst>
          </p:cNvPr>
          <p:cNvSpPr txBox="1">
            <a:spLocks noChangeArrowheads="1"/>
          </p:cNvSpPr>
          <p:nvPr/>
        </p:nvSpPr>
        <p:spPr bwMode="auto">
          <a:xfrm>
            <a:off x="1320800" y="2044700"/>
            <a:ext cx="6477000" cy="420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ko-KR" sz="5400" b="1">
                <a:solidFill>
                  <a:srgbClr val="FFFF00"/>
                </a:solidFill>
                <a:latin typeface="Comic Sans MS" charset="0"/>
                <a:ea typeface="Gulim" pitchFamily="34" charset="-127"/>
                <a:cs typeface="Gulim" pitchFamily="34" charset="-127"/>
              </a:rPr>
              <a:t>TETAPI LEBIH BANYAK YANG TINGGAL UNTUK  </a:t>
            </a:r>
            <a:r>
              <a:rPr lang="en-US" altLang="ko-KR" sz="5400" b="1" i="1" u="sng">
                <a:solidFill>
                  <a:srgbClr val="1CFF23"/>
                </a:solidFill>
                <a:latin typeface="Comic Sans MS" charset="0"/>
                <a:ea typeface="Gulim" pitchFamily="34" charset="-127"/>
                <a:cs typeface="Gulim" pitchFamily="34" charset="-127"/>
              </a:rPr>
              <a:t>MEMBIAYAI</a:t>
            </a:r>
            <a:r>
              <a:rPr lang="en-US" altLang="ko-KR" sz="5400" b="1">
                <a:solidFill>
                  <a:srgbClr val="FFFF00"/>
                </a:solidFill>
                <a:latin typeface="Comic Sans MS" charset="0"/>
                <a:ea typeface="Gulim" pitchFamily="34" charset="-127"/>
                <a:cs typeface="Gulim" pitchFamily="34" charset="-127"/>
              </a:rPr>
              <a:t> KEPULANGAN.</a:t>
            </a:r>
          </a:p>
        </p:txBody>
      </p:sp>
      <p:sp>
        <p:nvSpPr>
          <p:cNvPr id="546849" name="Rectangle 33">
            <a:extLst>
              <a:ext uri="{FF2B5EF4-FFF2-40B4-BE49-F238E27FC236}">
                <a16:creationId xmlns:a16="http://schemas.microsoft.com/office/drawing/2014/main" id="{F81677FC-8AE7-CD44-95D9-F158E1F51A28}"/>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5177" name="Text Box 34">
            <a:extLst>
              <a:ext uri="{FF2B5EF4-FFF2-40B4-BE49-F238E27FC236}">
                <a16:creationId xmlns:a16="http://schemas.microsoft.com/office/drawing/2014/main" id="{7733B43D-E954-CD48-B78C-B264FE1DFD73}"/>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135178" name="Text Box 98">
            <a:extLst>
              <a:ext uri="{FF2B5EF4-FFF2-40B4-BE49-F238E27FC236}">
                <a16:creationId xmlns:a16="http://schemas.microsoft.com/office/drawing/2014/main" id="{8BD2F5D9-5446-1C4D-B47C-211CF8835EC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46916" name="Rectangle 100">
            <a:extLst>
              <a:ext uri="{FF2B5EF4-FFF2-40B4-BE49-F238E27FC236}">
                <a16:creationId xmlns:a16="http://schemas.microsoft.com/office/drawing/2014/main" id="{C26FAE48-5737-B249-AADD-9B23035D1AE1}"/>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64</a:t>
            </a:r>
          </a:p>
        </p:txBody>
      </p:sp>
      <p:sp>
        <p:nvSpPr>
          <p:cNvPr id="135180" name="Text Box 101">
            <a:extLst>
              <a:ext uri="{FF2B5EF4-FFF2-40B4-BE49-F238E27FC236}">
                <a16:creationId xmlns:a16="http://schemas.microsoft.com/office/drawing/2014/main" id="{E92D8D87-D59D-9349-B0A7-A23A2F6F6BB4}"/>
              </a:ext>
            </a:extLst>
          </p:cNvPr>
          <p:cNvSpPr txBox="1">
            <a:spLocks noChangeArrowheads="1"/>
          </p:cNvSpPr>
          <p:nvPr/>
        </p:nvSpPr>
        <p:spPr bwMode="auto">
          <a:xfrm>
            <a:off x="1765300" y="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Ezra 1:4</a:t>
            </a:r>
          </a:p>
        </p:txBody>
      </p:sp>
      <p:sp>
        <p:nvSpPr>
          <p:cNvPr id="135181" name="Text Box 102">
            <a:extLst>
              <a:ext uri="{FF2B5EF4-FFF2-40B4-BE49-F238E27FC236}">
                <a16:creationId xmlns:a16="http://schemas.microsoft.com/office/drawing/2014/main" id="{6CCCA95D-9E17-784F-B334-A0F15A9A6F15}"/>
              </a:ext>
            </a:extLst>
          </p:cNvPr>
          <p:cNvSpPr txBox="1">
            <a:spLocks noChangeArrowheads="1"/>
          </p:cNvSpPr>
          <p:nvPr/>
        </p:nvSpPr>
        <p:spPr bwMode="auto">
          <a:xfrm>
            <a:off x="6823075" y="628491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135182" name="Text Box 104">
            <a:extLst>
              <a:ext uri="{FF2B5EF4-FFF2-40B4-BE49-F238E27FC236}">
                <a16:creationId xmlns:a16="http://schemas.microsoft.com/office/drawing/2014/main" id="{27018FC2-6F54-CD4F-9B46-40CCB1E35E2A}"/>
              </a:ext>
            </a:extLst>
          </p:cNvPr>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grpSp>
        <p:nvGrpSpPr>
          <p:cNvPr id="135183" name="Group 136">
            <a:extLst>
              <a:ext uri="{FF2B5EF4-FFF2-40B4-BE49-F238E27FC236}">
                <a16:creationId xmlns:a16="http://schemas.microsoft.com/office/drawing/2014/main" id="{75FDAFB9-CFA6-D94D-9C3F-E2029AFFB1A3}"/>
              </a:ext>
            </a:extLst>
          </p:cNvPr>
          <p:cNvGrpSpPr>
            <a:grpSpLocks/>
          </p:cNvGrpSpPr>
          <p:nvPr/>
        </p:nvGrpSpPr>
        <p:grpSpPr bwMode="auto">
          <a:xfrm>
            <a:off x="7977188" y="3435350"/>
            <a:ext cx="1162050" cy="1098550"/>
            <a:chOff x="5025" y="2164"/>
            <a:chExt cx="732" cy="692"/>
          </a:xfrm>
        </p:grpSpPr>
        <p:grpSp>
          <p:nvGrpSpPr>
            <p:cNvPr id="135184" name="Group 120">
              <a:extLst>
                <a:ext uri="{FF2B5EF4-FFF2-40B4-BE49-F238E27FC236}">
                  <a16:creationId xmlns:a16="http://schemas.microsoft.com/office/drawing/2014/main" id="{A01F8A19-D711-534F-B7F6-6E4EE7CF7E6F}"/>
                </a:ext>
              </a:extLst>
            </p:cNvPr>
            <p:cNvGrpSpPr>
              <a:grpSpLocks/>
            </p:cNvGrpSpPr>
            <p:nvPr/>
          </p:nvGrpSpPr>
          <p:grpSpPr bwMode="auto">
            <a:xfrm>
              <a:off x="5025" y="2164"/>
              <a:ext cx="640" cy="692"/>
              <a:chOff x="5025" y="2164"/>
              <a:chExt cx="640" cy="692"/>
            </a:xfrm>
          </p:grpSpPr>
          <p:sp>
            <p:nvSpPr>
              <p:cNvPr id="135186" name="Freeform 121">
                <a:extLst>
                  <a:ext uri="{FF2B5EF4-FFF2-40B4-BE49-F238E27FC236}">
                    <a16:creationId xmlns:a16="http://schemas.microsoft.com/office/drawing/2014/main" id="{A8553877-952B-2340-832E-8AE1545F6F60}"/>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7" name="Freeform 122">
                <a:extLst>
                  <a:ext uri="{FF2B5EF4-FFF2-40B4-BE49-F238E27FC236}">
                    <a16:creationId xmlns:a16="http://schemas.microsoft.com/office/drawing/2014/main" id="{ED7852CF-985F-4C4D-A4E2-0744C6DBAA54}"/>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8" name="AutoShape 123">
                <a:extLst>
                  <a:ext uri="{FF2B5EF4-FFF2-40B4-BE49-F238E27FC236}">
                    <a16:creationId xmlns:a16="http://schemas.microsoft.com/office/drawing/2014/main" id="{A6639583-EE96-ED44-852D-BBDCF8DE1F9F}"/>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5189" name="Rectangle 124">
                <a:extLst>
                  <a:ext uri="{FF2B5EF4-FFF2-40B4-BE49-F238E27FC236}">
                    <a16:creationId xmlns:a16="http://schemas.microsoft.com/office/drawing/2014/main" id="{80ED0C3D-F37A-9D44-BF4B-E951CA480B23}"/>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5190" name="Line 125">
                <a:extLst>
                  <a:ext uri="{FF2B5EF4-FFF2-40B4-BE49-F238E27FC236}">
                    <a16:creationId xmlns:a16="http://schemas.microsoft.com/office/drawing/2014/main" id="{E813C1DF-F774-BB46-9B77-A65B019C8F2C}"/>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1" name="Line 126">
                <a:extLst>
                  <a:ext uri="{FF2B5EF4-FFF2-40B4-BE49-F238E27FC236}">
                    <a16:creationId xmlns:a16="http://schemas.microsoft.com/office/drawing/2014/main" id="{FAB4B373-DB7C-F345-BB1A-B1899E528A6A}"/>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2" name="Rectangle 127">
                <a:extLst>
                  <a:ext uri="{FF2B5EF4-FFF2-40B4-BE49-F238E27FC236}">
                    <a16:creationId xmlns:a16="http://schemas.microsoft.com/office/drawing/2014/main" id="{63FA090D-A80B-1E49-852D-D91798A3C76C}"/>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5193" name="Line 128">
                <a:extLst>
                  <a:ext uri="{FF2B5EF4-FFF2-40B4-BE49-F238E27FC236}">
                    <a16:creationId xmlns:a16="http://schemas.microsoft.com/office/drawing/2014/main" id="{7B6E138C-405A-CB41-A22D-4A4DC1CB87F5}"/>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4" name="Line 129">
                <a:extLst>
                  <a:ext uri="{FF2B5EF4-FFF2-40B4-BE49-F238E27FC236}">
                    <a16:creationId xmlns:a16="http://schemas.microsoft.com/office/drawing/2014/main" id="{8E7CA52F-0AC5-AB49-8C0F-03A9F5332BF0}"/>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5" name="Rectangle 130">
                <a:extLst>
                  <a:ext uri="{FF2B5EF4-FFF2-40B4-BE49-F238E27FC236}">
                    <a16:creationId xmlns:a16="http://schemas.microsoft.com/office/drawing/2014/main" id="{CD672E47-C1F7-FC40-801C-27F29D34DB27}"/>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5196" name="Rectangle 131">
                <a:extLst>
                  <a:ext uri="{FF2B5EF4-FFF2-40B4-BE49-F238E27FC236}">
                    <a16:creationId xmlns:a16="http://schemas.microsoft.com/office/drawing/2014/main" id="{6CF91F00-73CC-454B-B7D3-8D12851CA52A}"/>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5197" name="Rectangle 132">
                <a:extLst>
                  <a:ext uri="{FF2B5EF4-FFF2-40B4-BE49-F238E27FC236}">
                    <a16:creationId xmlns:a16="http://schemas.microsoft.com/office/drawing/2014/main" id="{264CBF4A-5B3E-8940-9FEA-3E37DB6E2444}"/>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5198" name="Rectangle 133">
                <a:extLst>
                  <a:ext uri="{FF2B5EF4-FFF2-40B4-BE49-F238E27FC236}">
                    <a16:creationId xmlns:a16="http://schemas.microsoft.com/office/drawing/2014/main" id="{6DB346E2-FA38-614F-A739-01A571C77815}"/>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5199" name="Rectangle 134">
                <a:extLst>
                  <a:ext uri="{FF2B5EF4-FFF2-40B4-BE49-F238E27FC236}">
                    <a16:creationId xmlns:a16="http://schemas.microsoft.com/office/drawing/2014/main" id="{D43234A8-6463-A74D-88F6-286800E60DF2}"/>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5185" name="Rectangle 135">
              <a:extLst>
                <a:ext uri="{FF2B5EF4-FFF2-40B4-BE49-F238E27FC236}">
                  <a16:creationId xmlns:a16="http://schemas.microsoft.com/office/drawing/2014/main" id="{201178D1-F439-AE4E-BDC2-3C87EE18B501}"/>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AutoShape 2">
            <a:extLst>
              <a:ext uri="{FF2B5EF4-FFF2-40B4-BE49-F238E27FC236}">
                <a16:creationId xmlns:a16="http://schemas.microsoft.com/office/drawing/2014/main" id="{AE631ADE-3718-0D40-A7E3-3D823F8296CB}"/>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5795" name="Rectangle 3">
            <a:extLst>
              <a:ext uri="{FF2B5EF4-FFF2-40B4-BE49-F238E27FC236}">
                <a16:creationId xmlns:a16="http://schemas.microsoft.com/office/drawing/2014/main" id="{6F126A29-68BA-564A-BFE8-63536C0CA077}"/>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7219" name="Rectangle 4">
            <a:extLst>
              <a:ext uri="{FF2B5EF4-FFF2-40B4-BE49-F238E27FC236}">
                <a16:creationId xmlns:a16="http://schemas.microsoft.com/office/drawing/2014/main" id="{FFA46CA5-2D55-7346-B638-ADA2CF135B5C}"/>
              </a:ext>
            </a:extLst>
          </p:cNvPr>
          <p:cNvSpPr>
            <a:spLocks noChangeArrowheads="1"/>
          </p:cNvSpPr>
          <p:nvPr/>
        </p:nvSpPr>
        <p:spPr bwMode="auto">
          <a:xfrm>
            <a:off x="3006725"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accent2"/>
                </a:solidFill>
                <a:latin typeface="Times" pitchFamily="2" charset="0"/>
                <a:ea typeface="Gulim" panose="020B0600000101010101" pitchFamily="34" charset="-127"/>
              </a:rPr>
              <a:t>PEMBUANGAN</a:t>
            </a:r>
          </a:p>
        </p:txBody>
      </p:sp>
      <p:sp>
        <p:nvSpPr>
          <p:cNvPr id="137220" name="Rectangle 5">
            <a:extLst>
              <a:ext uri="{FF2B5EF4-FFF2-40B4-BE49-F238E27FC236}">
                <a16:creationId xmlns:a16="http://schemas.microsoft.com/office/drawing/2014/main" id="{BC9D259E-412D-0C4B-8B23-C8DAF1B1E87D}"/>
              </a:ext>
            </a:extLst>
          </p:cNvPr>
          <p:cNvSpPr>
            <a:spLocks noChangeArrowheads="1"/>
          </p:cNvSpPr>
          <p:nvPr/>
        </p:nvSpPr>
        <p:spPr bwMode="auto">
          <a:xfrm>
            <a:off x="3630613" y="1844675"/>
            <a:ext cx="19097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70 TAHUN</a:t>
            </a:r>
          </a:p>
        </p:txBody>
      </p:sp>
      <p:sp>
        <p:nvSpPr>
          <p:cNvPr id="137221" name="Rectangle 6">
            <a:extLst>
              <a:ext uri="{FF2B5EF4-FFF2-40B4-BE49-F238E27FC236}">
                <a16:creationId xmlns:a16="http://schemas.microsoft.com/office/drawing/2014/main" id="{49DAC24D-2BB8-FA4C-B09F-06189FBE2C92}"/>
              </a:ext>
            </a:extLst>
          </p:cNvPr>
          <p:cNvSpPr>
            <a:spLocks noChangeArrowheads="1"/>
          </p:cNvSpPr>
          <p:nvPr/>
        </p:nvSpPr>
        <p:spPr bwMode="auto">
          <a:xfrm>
            <a:off x="3162300" y="2301875"/>
            <a:ext cx="29479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3  PERJALANAN</a:t>
            </a:r>
          </a:p>
        </p:txBody>
      </p:sp>
      <p:sp>
        <p:nvSpPr>
          <p:cNvPr id="137222" name="Rectangle 7">
            <a:extLst>
              <a:ext uri="{FF2B5EF4-FFF2-40B4-BE49-F238E27FC236}">
                <a16:creationId xmlns:a16="http://schemas.microsoft.com/office/drawing/2014/main" id="{854E9D1C-C524-A54F-86FB-CB86D49FBB98}"/>
              </a:ext>
            </a:extLst>
          </p:cNvPr>
          <p:cNvSpPr>
            <a:spLocks noChangeArrowheads="1"/>
          </p:cNvSpPr>
          <p:nvPr/>
        </p:nvSpPr>
        <p:spPr bwMode="auto">
          <a:xfrm>
            <a:off x="3221038" y="2736850"/>
            <a:ext cx="289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bg2"/>
                </a:solidFill>
                <a:latin typeface="Times" pitchFamily="2" charset="0"/>
                <a:ea typeface="Gulim" panose="020B0600000101010101" pitchFamily="34" charset="-127"/>
              </a:rPr>
              <a:t>100 TAHUN / 50,000</a:t>
            </a:r>
          </a:p>
        </p:txBody>
      </p:sp>
      <p:sp>
        <p:nvSpPr>
          <p:cNvPr id="545800" name="Rectangle 8">
            <a:extLst>
              <a:ext uri="{FF2B5EF4-FFF2-40B4-BE49-F238E27FC236}">
                <a16:creationId xmlns:a16="http://schemas.microsoft.com/office/drawing/2014/main" id="{AA29909D-86DB-2945-A406-5C1927246FC4}"/>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Z - E - N</a:t>
            </a:r>
          </a:p>
        </p:txBody>
      </p:sp>
      <p:sp>
        <p:nvSpPr>
          <p:cNvPr id="137224" name="Freeform 10">
            <a:extLst>
              <a:ext uri="{FF2B5EF4-FFF2-40B4-BE49-F238E27FC236}">
                <a16:creationId xmlns:a16="http://schemas.microsoft.com/office/drawing/2014/main" id="{AA141368-78EF-FA4A-885F-DD5F634B5AD8}"/>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a:extLst>
              <a:ext uri="{FF2B5EF4-FFF2-40B4-BE49-F238E27FC236}">
                <a16:creationId xmlns:a16="http://schemas.microsoft.com/office/drawing/2014/main" id="{675ACB12-3687-DD4F-812C-2951523E7A4E}"/>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26" name="Rectangle 13">
            <a:extLst>
              <a:ext uri="{FF2B5EF4-FFF2-40B4-BE49-F238E27FC236}">
                <a16:creationId xmlns:a16="http://schemas.microsoft.com/office/drawing/2014/main" id="{E7C20C32-CA69-724D-9A2A-3EAE222C5ED9}"/>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27" name="Line 14">
            <a:extLst>
              <a:ext uri="{FF2B5EF4-FFF2-40B4-BE49-F238E27FC236}">
                <a16:creationId xmlns:a16="http://schemas.microsoft.com/office/drawing/2014/main" id="{9CA6FE6F-D43D-004B-B5E4-F6F60B53AA50}"/>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a:extLst>
              <a:ext uri="{FF2B5EF4-FFF2-40B4-BE49-F238E27FC236}">
                <a16:creationId xmlns:a16="http://schemas.microsoft.com/office/drawing/2014/main" id="{5574D658-2647-524E-A6DE-3B81E56520E8}"/>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a:extLst>
              <a:ext uri="{FF2B5EF4-FFF2-40B4-BE49-F238E27FC236}">
                <a16:creationId xmlns:a16="http://schemas.microsoft.com/office/drawing/2014/main" id="{ADF316E8-3159-8448-AB81-114F02432A8E}"/>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a:extLst>
              <a:ext uri="{FF2B5EF4-FFF2-40B4-BE49-F238E27FC236}">
                <a16:creationId xmlns:a16="http://schemas.microsoft.com/office/drawing/2014/main" id="{0AD36369-BF00-C941-BF77-B7A2FB301C06}"/>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810" name="Rectangle 18">
            <a:extLst>
              <a:ext uri="{FF2B5EF4-FFF2-40B4-BE49-F238E27FC236}">
                <a16:creationId xmlns:a16="http://schemas.microsoft.com/office/drawing/2014/main" id="{5B6C878F-31E6-3741-90DF-DFEFA55AE56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5811" name="Line 19">
            <a:extLst>
              <a:ext uri="{FF2B5EF4-FFF2-40B4-BE49-F238E27FC236}">
                <a16:creationId xmlns:a16="http://schemas.microsoft.com/office/drawing/2014/main" id="{649F54B8-94F6-0A4A-AF26-1DA861BA1A0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7233" name="Rectangle 20">
            <a:extLst>
              <a:ext uri="{FF2B5EF4-FFF2-40B4-BE49-F238E27FC236}">
                <a16:creationId xmlns:a16="http://schemas.microsoft.com/office/drawing/2014/main" id="{E2563521-47D3-4C41-B0B1-165DB7E8C0AB}"/>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34" name="Text Box 36">
            <a:extLst>
              <a:ext uri="{FF2B5EF4-FFF2-40B4-BE49-F238E27FC236}">
                <a16:creationId xmlns:a16="http://schemas.microsoft.com/office/drawing/2014/main" id="{DCE95947-18CF-2C44-A634-D28C4D6F35FC}"/>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45829" name="Text Box 37">
            <a:extLst>
              <a:ext uri="{FF2B5EF4-FFF2-40B4-BE49-F238E27FC236}">
                <a16:creationId xmlns:a16="http://schemas.microsoft.com/office/drawing/2014/main" id="{6AAE0C1B-23F9-D843-B885-8DE01F651C3F}"/>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Yer. 29:10; Ezra 3:8; Neh. 2:5-6</a:t>
            </a:r>
          </a:p>
        </p:txBody>
      </p:sp>
      <p:sp>
        <p:nvSpPr>
          <p:cNvPr id="545832" name="Text Box 40">
            <a:extLst>
              <a:ext uri="{FF2B5EF4-FFF2-40B4-BE49-F238E27FC236}">
                <a16:creationId xmlns:a16="http://schemas.microsoft.com/office/drawing/2014/main" id="{980425F3-D605-5A4B-827F-4BC196EA70A7}"/>
              </a:ext>
            </a:extLst>
          </p:cNvPr>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chemeClr val="tx1"/>
                </a:solidFill>
                <a:latin typeface="Comic Sans MS" charset="0"/>
                <a:ea typeface="Gulim" pitchFamily="34" charset="-127"/>
                <a:cs typeface="Gulim" pitchFamily="34" charset="-127"/>
              </a:rPr>
              <a:t>ZERUBABEL</a:t>
            </a:r>
          </a:p>
        </p:txBody>
      </p:sp>
      <p:sp>
        <p:nvSpPr>
          <p:cNvPr id="545833" name="Text Box 41">
            <a:extLst>
              <a:ext uri="{FF2B5EF4-FFF2-40B4-BE49-F238E27FC236}">
                <a16:creationId xmlns:a16="http://schemas.microsoft.com/office/drawing/2014/main" id="{7ABAC958-6433-BF41-9642-AC6680E063A1}"/>
              </a:ext>
            </a:extLst>
          </p:cNvPr>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chemeClr val="tx1"/>
                </a:solidFill>
                <a:latin typeface="Comic Sans MS" charset="0"/>
                <a:ea typeface="Gulim" pitchFamily="34" charset="-127"/>
                <a:cs typeface="Gulim" pitchFamily="34" charset="-127"/>
              </a:rPr>
              <a:t>EZRA</a:t>
            </a:r>
          </a:p>
        </p:txBody>
      </p:sp>
      <p:sp>
        <p:nvSpPr>
          <p:cNvPr id="545834" name="Text Box 42">
            <a:extLst>
              <a:ext uri="{FF2B5EF4-FFF2-40B4-BE49-F238E27FC236}">
                <a16:creationId xmlns:a16="http://schemas.microsoft.com/office/drawing/2014/main" id="{D0692664-F2D5-C140-A20A-23A71DE9231D}"/>
              </a:ext>
            </a:extLst>
          </p:cNvPr>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chemeClr val="tx1"/>
                </a:solidFill>
                <a:latin typeface="Comic Sans MS" charset="0"/>
                <a:ea typeface="Gulim" pitchFamily="34" charset="-127"/>
                <a:cs typeface="Gulim" pitchFamily="34" charset="-127"/>
              </a:rPr>
              <a:t>NEHEMIA</a:t>
            </a:r>
          </a:p>
        </p:txBody>
      </p:sp>
      <p:sp>
        <p:nvSpPr>
          <p:cNvPr id="137239" name="Freeform 43">
            <a:extLst>
              <a:ext uri="{FF2B5EF4-FFF2-40B4-BE49-F238E27FC236}">
                <a16:creationId xmlns:a16="http://schemas.microsoft.com/office/drawing/2014/main" id="{F5BB3307-6699-1442-A1AD-C52ED420B19E}"/>
              </a:ext>
            </a:extLst>
          </p:cNvPr>
          <p:cNvSpPr>
            <a:spLocks/>
          </p:cNvSpPr>
          <p:nvPr/>
        </p:nvSpPr>
        <p:spPr bwMode="auto">
          <a:xfrm>
            <a:off x="1816100" y="2859088"/>
            <a:ext cx="642938" cy="565150"/>
          </a:xfrm>
          <a:custGeom>
            <a:avLst/>
            <a:gdLst>
              <a:gd name="T0" fmla="*/ 160338 w 405"/>
              <a:gd name="T1" fmla="*/ 315913 h 356"/>
              <a:gd name="T2" fmla="*/ 368300 w 405"/>
              <a:gd name="T3" fmla="*/ 501650 h 356"/>
              <a:gd name="T4" fmla="*/ 427038 w 405"/>
              <a:gd name="T5" fmla="*/ 511175 h 356"/>
              <a:gd name="T6" fmla="*/ 465138 w 405"/>
              <a:gd name="T7" fmla="*/ 549275 h 356"/>
              <a:gd name="T8" fmla="*/ 503238 w 405"/>
              <a:gd name="T9" fmla="*/ 565150 h 356"/>
              <a:gd name="T10" fmla="*/ 528638 w 405"/>
              <a:gd name="T11" fmla="*/ 561975 h 356"/>
              <a:gd name="T12" fmla="*/ 554038 w 405"/>
              <a:gd name="T13" fmla="*/ 552450 h 356"/>
              <a:gd name="T14" fmla="*/ 604838 w 405"/>
              <a:gd name="T15" fmla="*/ 557213 h 356"/>
              <a:gd name="T16" fmla="*/ 642938 w 405"/>
              <a:gd name="T17" fmla="*/ 527050 h 356"/>
              <a:gd name="T18" fmla="*/ 601663 w 405"/>
              <a:gd name="T19" fmla="*/ 425450 h 356"/>
              <a:gd name="T20" fmla="*/ 558800 w 405"/>
              <a:gd name="T21" fmla="*/ 384175 h 356"/>
              <a:gd name="T22" fmla="*/ 461963 w 405"/>
              <a:gd name="T23" fmla="*/ 222250 h 356"/>
              <a:gd name="T24" fmla="*/ 431800 w 405"/>
              <a:gd name="T25" fmla="*/ 196850 h 356"/>
              <a:gd name="T26" fmla="*/ 220663 w 405"/>
              <a:gd name="T27" fmla="*/ 49213 h 356"/>
              <a:gd name="T28" fmla="*/ 144463 w 405"/>
              <a:gd name="T29" fmla="*/ 15875 h 356"/>
              <a:gd name="T30" fmla="*/ 101600 w 405"/>
              <a:gd name="T31" fmla="*/ 3175 h 356"/>
              <a:gd name="T32" fmla="*/ 33338 w 405"/>
              <a:gd name="T33" fmla="*/ 28575 h 356"/>
              <a:gd name="T34" fmla="*/ 12700 w 405"/>
              <a:gd name="T35" fmla="*/ 95250 h 356"/>
              <a:gd name="T36" fmla="*/ 38100 w 405"/>
              <a:gd name="T37" fmla="*/ 244475 h 356"/>
              <a:gd name="T38" fmla="*/ 55563 w 405"/>
              <a:gd name="T39" fmla="*/ 282575 h 356"/>
              <a:gd name="T40" fmla="*/ 38100 w 405"/>
              <a:gd name="T41" fmla="*/ 346075 h 356"/>
              <a:gd name="T42" fmla="*/ 106363 w 405"/>
              <a:gd name="T43" fmla="*/ 455613 h 356"/>
              <a:gd name="T44" fmla="*/ 144463 w 405"/>
              <a:gd name="T45" fmla="*/ 425450 h 356"/>
              <a:gd name="T46" fmla="*/ 160338 w 405"/>
              <a:gd name="T47" fmla="*/ 400050 h 356"/>
              <a:gd name="T48" fmla="*/ 160338 w 405"/>
              <a:gd name="T49" fmla="*/ 315913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7240" name="Text Box 109">
            <a:extLst>
              <a:ext uri="{FF2B5EF4-FFF2-40B4-BE49-F238E27FC236}">
                <a16:creationId xmlns:a16="http://schemas.microsoft.com/office/drawing/2014/main" id="{8B3C4312-ECEB-784D-85D7-D20E58F5284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37241" name="Text Box 110">
            <a:extLst>
              <a:ext uri="{FF2B5EF4-FFF2-40B4-BE49-F238E27FC236}">
                <a16:creationId xmlns:a16="http://schemas.microsoft.com/office/drawing/2014/main" id="{A1DC1C9E-C593-5B44-985E-8434F7F71138}"/>
              </a:ext>
            </a:extLst>
          </p:cNvPr>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545904" name="Rectangle 112">
            <a:extLst>
              <a:ext uri="{FF2B5EF4-FFF2-40B4-BE49-F238E27FC236}">
                <a16:creationId xmlns:a16="http://schemas.microsoft.com/office/drawing/2014/main" id="{F90F0107-84F5-D641-A864-EF603519516B}"/>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65</a:t>
            </a:r>
          </a:p>
        </p:txBody>
      </p:sp>
      <p:sp>
        <p:nvSpPr>
          <p:cNvPr id="137243" name="Text Box 113">
            <a:extLst>
              <a:ext uri="{FF2B5EF4-FFF2-40B4-BE49-F238E27FC236}">
                <a16:creationId xmlns:a16="http://schemas.microsoft.com/office/drawing/2014/main" id="{24DCC74D-46DC-CB48-A8F3-32DB2E224DF6}"/>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37244" name="Group 131">
            <a:extLst>
              <a:ext uri="{FF2B5EF4-FFF2-40B4-BE49-F238E27FC236}">
                <a16:creationId xmlns:a16="http://schemas.microsoft.com/office/drawing/2014/main" id="{EAA3A750-B720-0442-B12E-2387B6FEED8D}"/>
              </a:ext>
            </a:extLst>
          </p:cNvPr>
          <p:cNvGrpSpPr>
            <a:grpSpLocks/>
          </p:cNvGrpSpPr>
          <p:nvPr/>
        </p:nvGrpSpPr>
        <p:grpSpPr bwMode="auto">
          <a:xfrm>
            <a:off x="7977188" y="3435350"/>
            <a:ext cx="1162050" cy="1098550"/>
            <a:chOff x="5025" y="2164"/>
            <a:chExt cx="732" cy="692"/>
          </a:xfrm>
        </p:grpSpPr>
        <p:grpSp>
          <p:nvGrpSpPr>
            <p:cNvPr id="137246" name="Group 114">
              <a:extLst>
                <a:ext uri="{FF2B5EF4-FFF2-40B4-BE49-F238E27FC236}">
                  <a16:creationId xmlns:a16="http://schemas.microsoft.com/office/drawing/2014/main" id="{EBA4D049-1FA2-BD44-8542-CA75F774E0F8}"/>
                </a:ext>
              </a:extLst>
            </p:cNvPr>
            <p:cNvGrpSpPr>
              <a:grpSpLocks/>
            </p:cNvGrpSpPr>
            <p:nvPr/>
          </p:nvGrpSpPr>
          <p:grpSpPr bwMode="auto">
            <a:xfrm>
              <a:off x="5025" y="2164"/>
              <a:ext cx="732" cy="692"/>
              <a:chOff x="5025" y="2164"/>
              <a:chExt cx="732" cy="692"/>
            </a:xfrm>
          </p:grpSpPr>
          <p:grpSp>
            <p:nvGrpSpPr>
              <p:cNvPr id="137248" name="Group 115">
                <a:extLst>
                  <a:ext uri="{FF2B5EF4-FFF2-40B4-BE49-F238E27FC236}">
                    <a16:creationId xmlns:a16="http://schemas.microsoft.com/office/drawing/2014/main" id="{204E2597-A279-694C-803F-8F8FF722E236}"/>
                  </a:ext>
                </a:extLst>
              </p:cNvPr>
              <p:cNvGrpSpPr>
                <a:grpSpLocks/>
              </p:cNvGrpSpPr>
              <p:nvPr/>
            </p:nvGrpSpPr>
            <p:grpSpPr bwMode="auto">
              <a:xfrm>
                <a:off x="5025" y="2164"/>
                <a:ext cx="640" cy="692"/>
                <a:chOff x="5025" y="2164"/>
                <a:chExt cx="640" cy="692"/>
              </a:xfrm>
            </p:grpSpPr>
            <p:sp>
              <p:nvSpPr>
                <p:cNvPr id="137250" name="Freeform 116">
                  <a:extLst>
                    <a:ext uri="{FF2B5EF4-FFF2-40B4-BE49-F238E27FC236}">
                      <a16:creationId xmlns:a16="http://schemas.microsoft.com/office/drawing/2014/main" id="{BC71E5E1-D100-3E4B-9B74-E1A56985F9A0}"/>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1" name="Freeform 117">
                  <a:extLst>
                    <a:ext uri="{FF2B5EF4-FFF2-40B4-BE49-F238E27FC236}">
                      <a16:creationId xmlns:a16="http://schemas.microsoft.com/office/drawing/2014/main" id="{6D79F5AE-2561-4C42-8C54-9EF1EE3A3AF4}"/>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2" name="AutoShape 118">
                  <a:extLst>
                    <a:ext uri="{FF2B5EF4-FFF2-40B4-BE49-F238E27FC236}">
                      <a16:creationId xmlns:a16="http://schemas.microsoft.com/office/drawing/2014/main" id="{3091F1A5-AE51-4C46-8FED-A84543A1C340}"/>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53" name="Rectangle 119">
                  <a:extLst>
                    <a:ext uri="{FF2B5EF4-FFF2-40B4-BE49-F238E27FC236}">
                      <a16:creationId xmlns:a16="http://schemas.microsoft.com/office/drawing/2014/main" id="{966D12EE-5627-424B-BD57-E9F7DCF601F5}"/>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54" name="Line 120">
                  <a:extLst>
                    <a:ext uri="{FF2B5EF4-FFF2-40B4-BE49-F238E27FC236}">
                      <a16:creationId xmlns:a16="http://schemas.microsoft.com/office/drawing/2014/main" id="{DF79EB37-A4B2-D841-A09B-8D221161FE3D}"/>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5" name="Line 121">
                  <a:extLst>
                    <a:ext uri="{FF2B5EF4-FFF2-40B4-BE49-F238E27FC236}">
                      <a16:creationId xmlns:a16="http://schemas.microsoft.com/office/drawing/2014/main" id="{BAE1D490-CCF5-0647-B4B7-EA7AC304156E}"/>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6" name="Rectangle 122">
                  <a:extLst>
                    <a:ext uri="{FF2B5EF4-FFF2-40B4-BE49-F238E27FC236}">
                      <a16:creationId xmlns:a16="http://schemas.microsoft.com/office/drawing/2014/main" id="{E95B8A2F-9E3E-E94C-BD28-47C680E3C72C}"/>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7257" name="Line 123">
                  <a:extLst>
                    <a:ext uri="{FF2B5EF4-FFF2-40B4-BE49-F238E27FC236}">
                      <a16:creationId xmlns:a16="http://schemas.microsoft.com/office/drawing/2014/main" id="{F4FFDF2B-D161-7B48-93F6-B49A25B42F8C}"/>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8" name="Line 124">
                  <a:extLst>
                    <a:ext uri="{FF2B5EF4-FFF2-40B4-BE49-F238E27FC236}">
                      <a16:creationId xmlns:a16="http://schemas.microsoft.com/office/drawing/2014/main" id="{26C9C3B5-EC8C-F744-88D7-1D37FA125ADC}"/>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9" name="Rectangle 125">
                  <a:extLst>
                    <a:ext uri="{FF2B5EF4-FFF2-40B4-BE49-F238E27FC236}">
                      <a16:creationId xmlns:a16="http://schemas.microsoft.com/office/drawing/2014/main" id="{9110944B-474E-EA4C-8079-9FB849BE968D}"/>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7260" name="Rectangle 126">
                  <a:extLst>
                    <a:ext uri="{FF2B5EF4-FFF2-40B4-BE49-F238E27FC236}">
                      <a16:creationId xmlns:a16="http://schemas.microsoft.com/office/drawing/2014/main" id="{9DBDC76C-93AA-FF49-A24B-BF310E384BC6}"/>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7261" name="Rectangle 127">
                  <a:extLst>
                    <a:ext uri="{FF2B5EF4-FFF2-40B4-BE49-F238E27FC236}">
                      <a16:creationId xmlns:a16="http://schemas.microsoft.com/office/drawing/2014/main" id="{9740060C-C195-BB43-A975-A41238580BC1}"/>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7262" name="Rectangle 128">
                  <a:extLst>
                    <a:ext uri="{FF2B5EF4-FFF2-40B4-BE49-F238E27FC236}">
                      <a16:creationId xmlns:a16="http://schemas.microsoft.com/office/drawing/2014/main" id="{4A8B231B-7565-E34B-A202-E284452232B2}"/>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63" name="Rectangle 129">
                  <a:extLst>
                    <a:ext uri="{FF2B5EF4-FFF2-40B4-BE49-F238E27FC236}">
                      <a16:creationId xmlns:a16="http://schemas.microsoft.com/office/drawing/2014/main" id="{90D20E87-9162-8D4A-8545-552929999DCC}"/>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7249" name="Rectangle 130">
                <a:extLst>
                  <a:ext uri="{FF2B5EF4-FFF2-40B4-BE49-F238E27FC236}">
                    <a16:creationId xmlns:a16="http://schemas.microsoft.com/office/drawing/2014/main" id="{0AF242B2-EF0C-BC42-A713-62037612B8A6}"/>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37247" name="Rectangle 105">
              <a:extLst>
                <a:ext uri="{FF2B5EF4-FFF2-40B4-BE49-F238E27FC236}">
                  <a16:creationId xmlns:a16="http://schemas.microsoft.com/office/drawing/2014/main" id="{670C3FD4-15FD-0646-8368-8B8E44203D13}"/>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sp>
        <p:nvSpPr>
          <p:cNvPr id="48" name="Oval 124">
            <a:extLst>
              <a:ext uri="{FF2B5EF4-FFF2-40B4-BE49-F238E27FC236}">
                <a16:creationId xmlns:a16="http://schemas.microsoft.com/office/drawing/2014/main" id="{BF5FE51C-29A7-F543-97C6-FC96E4358237}"/>
              </a:ext>
            </a:extLst>
          </p:cNvPr>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5" name="Freeform 10">
            <a:extLst>
              <a:ext uri="{FF2B5EF4-FFF2-40B4-BE49-F238E27FC236}">
                <a16:creationId xmlns:a16="http://schemas.microsoft.com/office/drawing/2014/main" id="{457D4E1C-08CE-2641-9573-1EED747BE0D7}"/>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12">
            <a:extLst>
              <a:ext uri="{FF2B5EF4-FFF2-40B4-BE49-F238E27FC236}">
                <a16:creationId xmlns:a16="http://schemas.microsoft.com/office/drawing/2014/main" id="{C83BD3E3-8AE4-F145-91CC-C408CDED5662}"/>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267" name="Rectangle 20">
            <a:extLst>
              <a:ext uri="{FF2B5EF4-FFF2-40B4-BE49-F238E27FC236}">
                <a16:creationId xmlns:a16="http://schemas.microsoft.com/office/drawing/2014/main" id="{296DFE17-001D-9449-9429-81268D4C875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878" name="Rectangle 38">
            <a:extLst>
              <a:ext uri="{FF2B5EF4-FFF2-40B4-BE49-F238E27FC236}">
                <a16:creationId xmlns:a16="http://schemas.microsoft.com/office/drawing/2014/main" id="{189FB577-2767-6A46-87B6-8468D50C51B0}"/>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9269" name="Text Box 54">
            <a:extLst>
              <a:ext uri="{FF2B5EF4-FFF2-40B4-BE49-F238E27FC236}">
                <a16:creationId xmlns:a16="http://schemas.microsoft.com/office/drawing/2014/main" id="{C933EA39-DBDA-834E-B6A4-763CD2FEC84A}"/>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47904" name="Text Box 64">
            <a:extLst>
              <a:ext uri="{FF2B5EF4-FFF2-40B4-BE49-F238E27FC236}">
                <a16:creationId xmlns:a16="http://schemas.microsoft.com/office/drawing/2014/main" id="{884D433E-AF25-934B-B145-A59F24AAD5D3}"/>
              </a:ext>
            </a:extLst>
          </p:cNvPr>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rgbClr val="00FF00"/>
                </a:solidFill>
                <a:latin typeface="Comic Sans MS" charset="0"/>
                <a:ea typeface="Gulim" pitchFamily="34" charset="-127"/>
                <a:cs typeface="Gulim" pitchFamily="34" charset="-127"/>
              </a:rPr>
              <a:t>EZRA</a:t>
            </a:r>
          </a:p>
        </p:txBody>
      </p:sp>
      <p:sp>
        <p:nvSpPr>
          <p:cNvPr id="547905" name="Text Box 65">
            <a:extLst>
              <a:ext uri="{FF2B5EF4-FFF2-40B4-BE49-F238E27FC236}">
                <a16:creationId xmlns:a16="http://schemas.microsoft.com/office/drawing/2014/main" id="{CED6413E-A6BB-714D-9386-DE7ED334897C}"/>
              </a:ext>
            </a:extLst>
          </p:cNvPr>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rgbClr val="00FF00"/>
                </a:solidFill>
                <a:latin typeface="Comic Sans MS" charset="0"/>
                <a:ea typeface="Gulim" pitchFamily="34" charset="-127"/>
                <a:cs typeface="Gulim" pitchFamily="34" charset="-127"/>
              </a:rPr>
              <a:t>NEHEMIA</a:t>
            </a:r>
          </a:p>
        </p:txBody>
      </p:sp>
      <p:sp>
        <p:nvSpPr>
          <p:cNvPr id="139272" name="AutoShape 150">
            <a:extLst>
              <a:ext uri="{FF2B5EF4-FFF2-40B4-BE49-F238E27FC236}">
                <a16:creationId xmlns:a16="http://schemas.microsoft.com/office/drawing/2014/main" id="{2C44DEC5-E549-974E-838F-2BCFBCD79125}"/>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991" name="Rectangle 151">
            <a:extLst>
              <a:ext uri="{FF2B5EF4-FFF2-40B4-BE49-F238E27FC236}">
                <a16:creationId xmlns:a16="http://schemas.microsoft.com/office/drawing/2014/main" id="{2C1FBB45-53B7-C748-999C-4CBEBA21DBF8}"/>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9274" name="Rectangle 152">
            <a:extLst>
              <a:ext uri="{FF2B5EF4-FFF2-40B4-BE49-F238E27FC236}">
                <a16:creationId xmlns:a16="http://schemas.microsoft.com/office/drawing/2014/main" id="{D0B75CED-BD47-1847-A917-D00B5DED46E0}"/>
              </a:ext>
            </a:extLst>
          </p:cNvPr>
          <p:cNvSpPr>
            <a:spLocks noChangeArrowheads="1"/>
          </p:cNvSpPr>
          <p:nvPr/>
        </p:nvSpPr>
        <p:spPr bwMode="auto">
          <a:xfrm>
            <a:off x="3084513" y="996950"/>
            <a:ext cx="1609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latin typeface="Times" pitchFamily="2" charset="0"/>
                <a:ea typeface="Gulim" panose="020B0600000101010101" pitchFamily="34" charset="-127"/>
              </a:rPr>
              <a:t>CAPTIVITY</a:t>
            </a:r>
          </a:p>
        </p:txBody>
      </p:sp>
      <p:sp>
        <p:nvSpPr>
          <p:cNvPr id="139275" name="Rectangle 153">
            <a:extLst>
              <a:ext uri="{FF2B5EF4-FFF2-40B4-BE49-F238E27FC236}">
                <a16:creationId xmlns:a16="http://schemas.microsoft.com/office/drawing/2014/main" id="{6F87A2B4-5FC2-E041-8C4C-6E905CCF9708}"/>
              </a:ext>
            </a:extLst>
          </p:cNvPr>
          <p:cNvSpPr>
            <a:spLocks noChangeArrowheads="1"/>
          </p:cNvSpPr>
          <p:nvPr/>
        </p:nvSpPr>
        <p:spPr bwMode="auto">
          <a:xfrm>
            <a:off x="3630613" y="1844675"/>
            <a:ext cx="1831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70 YEARS</a:t>
            </a:r>
          </a:p>
        </p:txBody>
      </p:sp>
      <p:sp>
        <p:nvSpPr>
          <p:cNvPr id="139276" name="Rectangle 154">
            <a:extLst>
              <a:ext uri="{FF2B5EF4-FFF2-40B4-BE49-F238E27FC236}">
                <a16:creationId xmlns:a16="http://schemas.microsoft.com/office/drawing/2014/main" id="{26CADC2C-2FC4-E447-BF52-6781257155FF}"/>
              </a:ext>
            </a:extLst>
          </p:cNvPr>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3  TREKS</a:t>
            </a:r>
          </a:p>
        </p:txBody>
      </p:sp>
      <p:sp>
        <p:nvSpPr>
          <p:cNvPr id="139277" name="Rectangle 155">
            <a:extLst>
              <a:ext uri="{FF2B5EF4-FFF2-40B4-BE49-F238E27FC236}">
                <a16:creationId xmlns:a16="http://schemas.microsoft.com/office/drawing/2014/main" id="{FF432AD6-6FF8-B042-B70E-5DBD79EB8719}"/>
              </a:ext>
            </a:extLst>
          </p:cNvPr>
          <p:cNvSpPr>
            <a:spLocks noChangeArrowheads="1"/>
          </p:cNvSpPr>
          <p:nvPr/>
        </p:nvSpPr>
        <p:spPr bwMode="auto">
          <a:xfrm>
            <a:off x="3221038" y="2736850"/>
            <a:ext cx="2824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1"/>
                </a:solidFill>
                <a:latin typeface="Times" pitchFamily="2" charset="0"/>
                <a:ea typeface="Gulim" panose="020B0600000101010101" pitchFamily="34" charset="-127"/>
              </a:rPr>
              <a:t>100 YEARS / 50,000</a:t>
            </a:r>
          </a:p>
        </p:txBody>
      </p:sp>
      <p:sp>
        <p:nvSpPr>
          <p:cNvPr id="139278" name="Rectangle 156">
            <a:extLst>
              <a:ext uri="{FF2B5EF4-FFF2-40B4-BE49-F238E27FC236}">
                <a16:creationId xmlns:a16="http://schemas.microsoft.com/office/drawing/2014/main" id="{CAF8FAAE-971D-B94A-9341-326271CBB36D}"/>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rgbClr val="FFFF00"/>
                </a:solidFill>
                <a:latin typeface="Times" pitchFamily="2" charset="0"/>
                <a:ea typeface="Gulim" panose="020B0600000101010101" pitchFamily="34" charset="-127"/>
              </a:rPr>
              <a:t>Z - E - N</a:t>
            </a:r>
          </a:p>
        </p:txBody>
      </p:sp>
      <p:sp>
        <p:nvSpPr>
          <p:cNvPr id="139279" name="Rectangle 157">
            <a:extLst>
              <a:ext uri="{FF2B5EF4-FFF2-40B4-BE49-F238E27FC236}">
                <a16:creationId xmlns:a16="http://schemas.microsoft.com/office/drawing/2014/main" id="{0217E738-8DBB-B940-AD04-18A85D6ED6FA}"/>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280" name="Line 158">
            <a:extLst>
              <a:ext uri="{FF2B5EF4-FFF2-40B4-BE49-F238E27FC236}">
                <a16:creationId xmlns:a16="http://schemas.microsoft.com/office/drawing/2014/main" id="{66308F63-DA15-8F4D-98EF-9F4B9A2FC542}"/>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159">
            <a:extLst>
              <a:ext uri="{FF2B5EF4-FFF2-40B4-BE49-F238E27FC236}">
                <a16:creationId xmlns:a16="http://schemas.microsoft.com/office/drawing/2014/main" id="{DFBF83F1-9E89-5E49-BE16-6E6A66CCB0B6}"/>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Line 160">
            <a:extLst>
              <a:ext uri="{FF2B5EF4-FFF2-40B4-BE49-F238E27FC236}">
                <a16:creationId xmlns:a16="http://schemas.microsoft.com/office/drawing/2014/main" id="{4E03EDA7-CCCD-5641-A3CE-779685809837}"/>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161">
            <a:extLst>
              <a:ext uri="{FF2B5EF4-FFF2-40B4-BE49-F238E27FC236}">
                <a16:creationId xmlns:a16="http://schemas.microsoft.com/office/drawing/2014/main" id="{BB570BD5-EDF1-3D43-B297-5029AF42F614}"/>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7876" name="Rectangle 36">
            <a:extLst>
              <a:ext uri="{FF2B5EF4-FFF2-40B4-BE49-F238E27FC236}">
                <a16:creationId xmlns:a16="http://schemas.microsoft.com/office/drawing/2014/main" id="{BB46860B-CBAA-1F48-8178-06E3A4EEED78}"/>
              </a:ext>
            </a:extLst>
          </p:cNvPr>
          <p:cNvSpPr>
            <a:spLocks noChangeArrowheads="1"/>
          </p:cNvSpPr>
          <p:nvPr/>
        </p:nvSpPr>
        <p:spPr bwMode="auto">
          <a:xfrm>
            <a:off x="1573213" y="1855788"/>
            <a:ext cx="5837237" cy="1550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33CCCC"/>
                </a:solidFill>
                <a:ea typeface="Gulim" panose="020B0600000101010101" pitchFamily="34" charset="-127"/>
              </a:rPr>
              <a:t>EZRA</a:t>
            </a:r>
            <a:r>
              <a:rPr lang="en-US" altLang="ko-KR" sz="3200" b="1">
                <a:solidFill>
                  <a:srgbClr val="FFFF00"/>
                </a:solidFill>
                <a:ea typeface="Gulim" panose="020B0600000101010101" pitchFamily="34" charset="-127"/>
              </a:rPr>
              <a:t>…kembali untuk mengajar Hukum Taurat Tuhan.</a:t>
            </a:r>
          </a:p>
        </p:txBody>
      </p:sp>
      <p:sp>
        <p:nvSpPr>
          <p:cNvPr id="547877" name="Rectangle 37">
            <a:extLst>
              <a:ext uri="{FF2B5EF4-FFF2-40B4-BE49-F238E27FC236}">
                <a16:creationId xmlns:a16="http://schemas.microsoft.com/office/drawing/2014/main" id="{ECC2CA8E-FEA7-B949-8178-B60508CC191D}"/>
              </a:ext>
            </a:extLst>
          </p:cNvPr>
          <p:cNvSpPr>
            <a:spLocks noChangeArrowheads="1"/>
          </p:cNvSpPr>
          <p:nvPr/>
        </p:nvSpPr>
        <p:spPr bwMode="auto">
          <a:xfrm>
            <a:off x="666750" y="3789363"/>
            <a:ext cx="5989638" cy="25257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33CCCC"/>
                </a:solidFill>
                <a:ea typeface="Gulim" panose="020B0600000101010101" pitchFamily="34" charset="-127"/>
              </a:rPr>
              <a:t>NEHEMIA</a:t>
            </a:r>
            <a:r>
              <a:rPr lang="en-US" altLang="ko-KR" sz="3200" b="1">
                <a:solidFill>
                  <a:srgbClr val="FFFF00"/>
                </a:solidFill>
                <a:ea typeface="Gulim" panose="020B0600000101010101" pitchFamily="34" charset="-127"/>
              </a:rPr>
              <a:t>…kembali sebagai pemimpin besar Perjanjian Lama dan membangun kembali pintu gerbang kota dan temboknya.</a:t>
            </a:r>
          </a:p>
        </p:txBody>
      </p:sp>
      <p:sp>
        <p:nvSpPr>
          <p:cNvPr id="548002" name="Text Box 162">
            <a:extLst>
              <a:ext uri="{FF2B5EF4-FFF2-40B4-BE49-F238E27FC236}">
                <a16:creationId xmlns:a16="http://schemas.microsoft.com/office/drawing/2014/main" id="{8F309E5B-A0C1-F248-94A6-56399641C82B}"/>
              </a:ext>
            </a:extLst>
          </p:cNvPr>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rgbClr val="00FF00"/>
                </a:solidFill>
                <a:latin typeface="Comic Sans MS" charset="0"/>
                <a:ea typeface="Gulim" pitchFamily="34" charset="-127"/>
                <a:cs typeface="Gulim" pitchFamily="34" charset="-127"/>
              </a:rPr>
              <a:t>ZERUBABEL</a:t>
            </a:r>
          </a:p>
        </p:txBody>
      </p:sp>
      <p:sp>
        <p:nvSpPr>
          <p:cNvPr id="547875" name="Rectangle 35">
            <a:extLst>
              <a:ext uri="{FF2B5EF4-FFF2-40B4-BE49-F238E27FC236}">
                <a16:creationId xmlns:a16="http://schemas.microsoft.com/office/drawing/2014/main" id="{591BD464-41F4-0446-A4D5-668C68A1CED1}"/>
              </a:ext>
            </a:extLst>
          </p:cNvPr>
          <p:cNvSpPr>
            <a:spLocks noChangeArrowheads="1"/>
          </p:cNvSpPr>
          <p:nvPr/>
        </p:nvSpPr>
        <p:spPr bwMode="auto">
          <a:xfrm>
            <a:off x="2581275" y="498475"/>
            <a:ext cx="6562725" cy="1550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33CCCC"/>
                </a:solidFill>
                <a:ea typeface="Gulim" panose="020B0600000101010101" pitchFamily="34" charset="-127"/>
              </a:rPr>
              <a:t>ZERUBABEL</a:t>
            </a:r>
            <a:r>
              <a:rPr lang="en-US" altLang="ko-KR" sz="3200" b="1">
                <a:solidFill>
                  <a:srgbClr val="FFFF00"/>
                </a:solidFill>
                <a:ea typeface="Gulim" panose="020B0600000101010101" pitchFamily="34" charset="-127"/>
              </a:rPr>
              <a:t>…kembali untuk memulai pembangunan kembali Bait Allah.</a:t>
            </a:r>
          </a:p>
        </p:txBody>
      </p:sp>
      <p:sp>
        <p:nvSpPr>
          <p:cNvPr id="139288" name="Text Box 169">
            <a:extLst>
              <a:ext uri="{FF2B5EF4-FFF2-40B4-BE49-F238E27FC236}">
                <a16:creationId xmlns:a16="http://schemas.microsoft.com/office/drawing/2014/main" id="{1235BE46-A117-874C-A005-F286FFFE469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39289" name="Text Box 170">
            <a:extLst>
              <a:ext uri="{FF2B5EF4-FFF2-40B4-BE49-F238E27FC236}">
                <a16:creationId xmlns:a16="http://schemas.microsoft.com/office/drawing/2014/main" id="{C08B85BD-6F90-E94D-8113-08C4898D5F66}"/>
              </a:ext>
            </a:extLst>
          </p:cNvPr>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548020" name="Rectangle 180">
            <a:extLst>
              <a:ext uri="{FF2B5EF4-FFF2-40B4-BE49-F238E27FC236}">
                <a16:creationId xmlns:a16="http://schemas.microsoft.com/office/drawing/2014/main" id="{C5C47561-53BB-C446-A407-BD5DEA19885B}"/>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66</a:t>
            </a:r>
          </a:p>
        </p:txBody>
      </p:sp>
      <p:sp>
        <p:nvSpPr>
          <p:cNvPr id="548021" name="Text Box 181">
            <a:extLst>
              <a:ext uri="{FF2B5EF4-FFF2-40B4-BE49-F238E27FC236}">
                <a16:creationId xmlns:a16="http://schemas.microsoft.com/office/drawing/2014/main" id="{AA52A7EF-DF38-A742-A59F-9F28FEAD9749}"/>
              </a:ext>
            </a:extLst>
          </p:cNvPr>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Yer. 29:10; Ezra 3:8; Neh. 2:5-6</a:t>
            </a:r>
          </a:p>
        </p:txBody>
      </p:sp>
      <p:sp>
        <p:nvSpPr>
          <p:cNvPr id="139292" name="Text Box 182">
            <a:extLst>
              <a:ext uri="{FF2B5EF4-FFF2-40B4-BE49-F238E27FC236}">
                <a16:creationId xmlns:a16="http://schemas.microsoft.com/office/drawing/2014/main" id="{FE3E3F61-1679-9648-9933-12D0156BEB43}"/>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55" name="Rectangle 57">
            <a:extLst>
              <a:ext uri="{FF2B5EF4-FFF2-40B4-BE49-F238E27FC236}">
                <a16:creationId xmlns:a16="http://schemas.microsoft.com/office/drawing/2014/main" id="{BE63307D-D59A-2546-A1CA-C79262692D6A}"/>
              </a:ext>
            </a:extLst>
          </p:cNvPr>
          <p:cNvSpPr>
            <a:spLocks noChangeArrowheads="1"/>
          </p:cNvSpPr>
          <p:nvPr/>
        </p:nvSpPr>
        <p:spPr bwMode="auto">
          <a:xfrm>
            <a:off x="642938" y="523875"/>
            <a:ext cx="8029575" cy="5926138"/>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39294" name="Group 183">
            <a:extLst>
              <a:ext uri="{FF2B5EF4-FFF2-40B4-BE49-F238E27FC236}">
                <a16:creationId xmlns:a16="http://schemas.microsoft.com/office/drawing/2014/main" id="{52ABF457-8BC3-BD4A-9890-A66D1B9D8209}"/>
              </a:ext>
            </a:extLst>
          </p:cNvPr>
          <p:cNvGrpSpPr>
            <a:grpSpLocks/>
          </p:cNvGrpSpPr>
          <p:nvPr/>
        </p:nvGrpSpPr>
        <p:grpSpPr bwMode="auto">
          <a:xfrm>
            <a:off x="7977188" y="3435350"/>
            <a:ext cx="1162050" cy="1098550"/>
            <a:chOff x="5025" y="2164"/>
            <a:chExt cx="732" cy="692"/>
          </a:xfrm>
        </p:grpSpPr>
        <p:grpSp>
          <p:nvGrpSpPr>
            <p:cNvPr id="139301" name="Group 184">
              <a:extLst>
                <a:ext uri="{FF2B5EF4-FFF2-40B4-BE49-F238E27FC236}">
                  <a16:creationId xmlns:a16="http://schemas.microsoft.com/office/drawing/2014/main" id="{FCD9314C-0657-BE46-B4A7-472717C4B0B0}"/>
                </a:ext>
              </a:extLst>
            </p:cNvPr>
            <p:cNvGrpSpPr>
              <a:grpSpLocks/>
            </p:cNvGrpSpPr>
            <p:nvPr/>
          </p:nvGrpSpPr>
          <p:grpSpPr bwMode="auto">
            <a:xfrm>
              <a:off x="5025" y="2164"/>
              <a:ext cx="732" cy="692"/>
              <a:chOff x="5025" y="2164"/>
              <a:chExt cx="732" cy="692"/>
            </a:xfrm>
          </p:grpSpPr>
          <p:grpSp>
            <p:nvGrpSpPr>
              <p:cNvPr id="139303" name="Group 185">
                <a:extLst>
                  <a:ext uri="{FF2B5EF4-FFF2-40B4-BE49-F238E27FC236}">
                    <a16:creationId xmlns:a16="http://schemas.microsoft.com/office/drawing/2014/main" id="{097B7E18-7ED0-8941-B5EA-DC7C569A4C86}"/>
                  </a:ext>
                </a:extLst>
              </p:cNvPr>
              <p:cNvGrpSpPr>
                <a:grpSpLocks/>
              </p:cNvGrpSpPr>
              <p:nvPr/>
            </p:nvGrpSpPr>
            <p:grpSpPr bwMode="auto">
              <a:xfrm>
                <a:off x="5025" y="2164"/>
                <a:ext cx="640" cy="692"/>
                <a:chOff x="5025" y="2164"/>
                <a:chExt cx="640" cy="692"/>
              </a:xfrm>
            </p:grpSpPr>
            <p:sp>
              <p:nvSpPr>
                <p:cNvPr id="139305" name="Freeform 186">
                  <a:extLst>
                    <a:ext uri="{FF2B5EF4-FFF2-40B4-BE49-F238E27FC236}">
                      <a16:creationId xmlns:a16="http://schemas.microsoft.com/office/drawing/2014/main" id="{C8308FA3-0DB7-BB4C-BDC9-06FEC11F6A47}"/>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6" name="Freeform 187">
                  <a:extLst>
                    <a:ext uri="{FF2B5EF4-FFF2-40B4-BE49-F238E27FC236}">
                      <a16:creationId xmlns:a16="http://schemas.microsoft.com/office/drawing/2014/main" id="{1B9D39F5-66E0-F24B-9214-ACF2C4AB90F0}"/>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7" name="AutoShape 188">
                  <a:extLst>
                    <a:ext uri="{FF2B5EF4-FFF2-40B4-BE49-F238E27FC236}">
                      <a16:creationId xmlns:a16="http://schemas.microsoft.com/office/drawing/2014/main" id="{FE4E1E87-3078-1E42-BA4F-93A09CA13953}"/>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308" name="Rectangle 189">
                  <a:extLst>
                    <a:ext uri="{FF2B5EF4-FFF2-40B4-BE49-F238E27FC236}">
                      <a16:creationId xmlns:a16="http://schemas.microsoft.com/office/drawing/2014/main" id="{5AA7D2AB-5E73-864B-B98C-4ED913B3B2BB}"/>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309" name="Line 190">
                  <a:extLst>
                    <a:ext uri="{FF2B5EF4-FFF2-40B4-BE49-F238E27FC236}">
                      <a16:creationId xmlns:a16="http://schemas.microsoft.com/office/drawing/2014/main" id="{EB9D5936-CD36-9346-A1D7-419B5D2B1050}"/>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0" name="Line 191">
                  <a:extLst>
                    <a:ext uri="{FF2B5EF4-FFF2-40B4-BE49-F238E27FC236}">
                      <a16:creationId xmlns:a16="http://schemas.microsoft.com/office/drawing/2014/main" id="{67F6A794-64C2-A44B-B52B-B4E19857F992}"/>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1" name="Rectangle 192">
                  <a:extLst>
                    <a:ext uri="{FF2B5EF4-FFF2-40B4-BE49-F238E27FC236}">
                      <a16:creationId xmlns:a16="http://schemas.microsoft.com/office/drawing/2014/main" id="{251EE07F-46EA-A245-A4D3-A969ADF79160}"/>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9312" name="Line 193">
                  <a:extLst>
                    <a:ext uri="{FF2B5EF4-FFF2-40B4-BE49-F238E27FC236}">
                      <a16:creationId xmlns:a16="http://schemas.microsoft.com/office/drawing/2014/main" id="{C8458FB9-C8A9-2F4B-BBD3-D31702608BEA}"/>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3" name="Line 194">
                  <a:extLst>
                    <a:ext uri="{FF2B5EF4-FFF2-40B4-BE49-F238E27FC236}">
                      <a16:creationId xmlns:a16="http://schemas.microsoft.com/office/drawing/2014/main" id="{956BE873-A850-ED4C-B9AC-881C2519C697}"/>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4" name="Rectangle 195">
                  <a:extLst>
                    <a:ext uri="{FF2B5EF4-FFF2-40B4-BE49-F238E27FC236}">
                      <a16:creationId xmlns:a16="http://schemas.microsoft.com/office/drawing/2014/main" id="{F898CF11-E0B8-4C4F-B5A0-6FAE3FB376F7}"/>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9315" name="Rectangle 196">
                  <a:extLst>
                    <a:ext uri="{FF2B5EF4-FFF2-40B4-BE49-F238E27FC236}">
                      <a16:creationId xmlns:a16="http://schemas.microsoft.com/office/drawing/2014/main" id="{2CE9943B-FCCA-8C4D-AD17-7A6E55F71A5E}"/>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9316" name="Rectangle 197">
                  <a:extLst>
                    <a:ext uri="{FF2B5EF4-FFF2-40B4-BE49-F238E27FC236}">
                      <a16:creationId xmlns:a16="http://schemas.microsoft.com/office/drawing/2014/main" id="{41B62D16-7ED4-5549-80ED-1463842EC1F3}"/>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9317" name="Rectangle 198">
                  <a:extLst>
                    <a:ext uri="{FF2B5EF4-FFF2-40B4-BE49-F238E27FC236}">
                      <a16:creationId xmlns:a16="http://schemas.microsoft.com/office/drawing/2014/main" id="{AEB17EC8-621A-5140-8A07-FA41DC89E90D}"/>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318" name="Rectangle 199">
                  <a:extLst>
                    <a:ext uri="{FF2B5EF4-FFF2-40B4-BE49-F238E27FC236}">
                      <a16:creationId xmlns:a16="http://schemas.microsoft.com/office/drawing/2014/main" id="{92300303-4BC6-9140-B920-E0584520F41E}"/>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9304" name="Rectangle 200">
                <a:extLst>
                  <a:ext uri="{FF2B5EF4-FFF2-40B4-BE49-F238E27FC236}">
                    <a16:creationId xmlns:a16="http://schemas.microsoft.com/office/drawing/2014/main" id="{2FEAAFCE-9308-034B-9D73-D15D59DB67F5}"/>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39302" name="Rectangle 201">
              <a:extLst>
                <a:ext uri="{FF2B5EF4-FFF2-40B4-BE49-F238E27FC236}">
                  <a16:creationId xmlns:a16="http://schemas.microsoft.com/office/drawing/2014/main" id="{590B7E4B-CF1E-084A-86B6-20E31EA70F9E}"/>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grpSp>
        <p:nvGrpSpPr>
          <p:cNvPr id="5" name="Group 176">
            <a:extLst>
              <a:ext uri="{FF2B5EF4-FFF2-40B4-BE49-F238E27FC236}">
                <a16:creationId xmlns:a16="http://schemas.microsoft.com/office/drawing/2014/main" id="{515FC129-85DD-134F-97D3-E7296F6F78AC}"/>
              </a:ext>
            </a:extLst>
          </p:cNvPr>
          <p:cNvGrpSpPr>
            <a:grpSpLocks/>
          </p:cNvGrpSpPr>
          <p:nvPr/>
        </p:nvGrpSpPr>
        <p:grpSpPr bwMode="auto">
          <a:xfrm>
            <a:off x="2774950" y="1435100"/>
            <a:ext cx="5265738" cy="4075113"/>
            <a:chOff x="1247" y="633"/>
            <a:chExt cx="3317" cy="2567"/>
          </a:xfrm>
        </p:grpSpPr>
        <p:sp>
          <p:nvSpPr>
            <p:cNvPr id="548017" name="AutoShape 177">
              <a:extLst>
                <a:ext uri="{FF2B5EF4-FFF2-40B4-BE49-F238E27FC236}">
                  <a16:creationId xmlns:a16="http://schemas.microsoft.com/office/drawing/2014/main" id="{10E179E8-34B0-9B4E-8191-A3784CAE6433}"/>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charset="0"/>
                <a:ea typeface="+mn-ea"/>
              </a:endParaRPr>
            </a:p>
          </p:txBody>
        </p:sp>
        <p:sp>
          <p:nvSpPr>
            <p:cNvPr id="548018" name="Text Box 178">
              <a:extLst>
                <a:ext uri="{FF2B5EF4-FFF2-40B4-BE49-F238E27FC236}">
                  <a16:creationId xmlns:a16="http://schemas.microsoft.com/office/drawing/2014/main" id="{E3F39E4B-2514-704C-9E36-E5C6BFE85707}"/>
                </a:ext>
              </a:extLst>
            </p:cNvPr>
            <p:cNvSpPr txBox="1">
              <a:spLocks noChangeArrowheads="1"/>
            </p:cNvSpPr>
            <p:nvPr/>
          </p:nvSpPr>
          <p:spPr bwMode="auto">
            <a:xfrm>
              <a:off x="1252" y="992"/>
              <a:ext cx="3312" cy="79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altLang="ko-KR" sz="6600" b="1">
                  <a:solidFill>
                    <a:schemeClr val="tx2"/>
                  </a:solidFill>
                  <a:ea typeface="Gulim" charset="0"/>
                  <a:cs typeface="Gulim" charset="0"/>
                </a:rPr>
                <a:t>Z-E-N</a:t>
              </a:r>
              <a:endParaRPr lang="en-US" altLang="ko-KR" sz="4800" b="1">
                <a:solidFill>
                  <a:schemeClr val="tx2"/>
                </a:solidFill>
                <a:ea typeface="Gulim" charset="0"/>
                <a:cs typeface="Gulim" charset="0"/>
              </a:endParaRPr>
            </a:p>
          </p:txBody>
        </p:sp>
        <p:sp>
          <p:nvSpPr>
            <p:cNvPr id="548019" name="Text Box 179">
              <a:extLst>
                <a:ext uri="{FF2B5EF4-FFF2-40B4-BE49-F238E27FC236}">
                  <a16:creationId xmlns:a16="http://schemas.microsoft.com/office/drawing/2014/main" id="{5C76E3C0-2830-384C-8B96-098AFC8C79E3}"/>
                </a:ext>
              </a:extLst>
            </p:cNvPr>
            <p:cNvSpPr txBox="1">
              <a:spLocks noChangeArrowheads="1"/>
            </p:cNvSpPr>
            <p:nvPr/>
          </p:nvSpPr>
          <p:spPr bwMode="auto">
            <a:xfrm>
              <a:off x="1247" y="1890"/>
              <a:ext cx="3312" cy="8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3200" b="1">
                  <a:solidFill>
                    <a:schemeClr val="tx2"/>
                  </a:solidFill>
                  <a:latin typeface="Comic Sans MS" charset="0"/>
                  <a:ea typeface="Gulim" pitchFamily="34" charset="-127"/>
                  <a:cs typeface="Gulim" pitchFamily="34" charset="-127"/>
                </a:rPr>
                <a:t>TIGA DIPLOMAT </a:t>
              </a:r>
            </a:p>
            <a:p>
              <a:pPr algn="ctr">
                <a:spcBef>
                  <a:spcPct val="50000"/>
                </a:spcBef>
                <a:defRPr/>
              </a:pPr>
              <a:r>
                <a:rPr lang="en-US" altLang="ko-KR" sz="3200" b="1">
                  <a:solidFill>
                    <a:schemeClr val="tx2"/>
                  </a:solidFill>
                  <a:latin typeface="Comic Sans MS" charset="0"/>
                  <a:ea typeface="Gulim" pitchFamily="34" charset="-127"/>
                  <a:cs typeface="Gulim" pitchFamily="34" charset="-127"/>
                </a:rPr>
                <a:t>IMAM</a:t>
              </a:r>
            </a:p>
          </p:txBody>
        </p:sp>
      </p:grpSp>
      <p:sp>
        <p:nvSpPr>
          <p:cNvPr id="547858" name="Rectangle 18">
            <a:extLst>
              <a:ext uri="{FF2B5EF4-FFF2-40B4-BE49-F238E27FC236}">
                <a16:creationId xmlns:a16="http://schemas.microsoft.com/office/drawing/2014/main" id="{CEBEC90E-7570-844C-8ACD-B89862C44B0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7859" name="Line 19">
            <a:extLst>
              <a:ext uri="{FF2B5EF4-FFF2-40B4-BE49-F238E27FC236}">
                <a16:creationId xmlns:a16="http://schemas.microsoft.com/office/drawing/2014/main" id="{5A03360C-41C6-4B40-8F2A-977959B7D6E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47875"/>
                                        </p:tgtEl>
                                        <p:attrNameLst>
                                          <p:attrName>style.visibility</p:attrName>
                                        </p:attrNameLst>
                                      </p:cBhvr>
                                      <p:to>
                                        <p:strVal val="visible"/>
                                      </p:to>
                                    </p:set>
                                    <p:anim calcmode="lin" valueType="num">
                                      <p:cBhvr>
                                        <p:cTn id="7" dur="500" fill="hold"/>
                                        <p:tgtEl>
                                          <p:spTgt spid="547875"/>
                                        </p:tgtEl>
                                        <p:attrNameLst>
                                          <p:attrName>ppt_w</p:attrName>
                                        </p:attrNameLst>
                                      </p:cBhvr>
                                      <p:tavLst>
                                        <p:tav tm="0">
                                          <p:val>
                                            <p:fltVal val="0"/>
                                          </p:val>
                                        </p:tav>
                                        <p:tav tm="100000">
                                          <p:val>
                                            <p:strVal val="#ppt_w"/>
                                          </p:val>
                                        </p:tav>
                                      </p:tavLst>
                                    </p:anim>
                                    <p:anim calcmode="lin" valueType="num">
                                      <p:cBhvr>
                                        <p:cTn id="8" dur="500" fill="hold"/>
                                        <p:tgtEl>
                                          <p:spTgt spid="547875"/>
                                        </p:tgtEl>
                                        <p:attrNameLst>
                                          <p:attrName>ppt_h</p:attrName>
                                        </p:attrNameLst>
                                      </p:cBhvr>
                                      <p:tavLst>
                                        <p:tav tm="0">
                                          <p:val>
                                            <p:fltVal val="0"/>
                                          </p:val>
                                        </p:tav>
                                        <p:tav tm="100000">
                                          <p:val>
                                            <p:strVal val="#ppt_h"/>
                                          </p:val>
                                        </p:tav>
                                      </p:tavLst>
                                    </p:anim>
                                    <p:anim calcmode="lin" valueType="num">
                                      <p:cBhvr>
                                        <p:cTn id="9" dur="500" fill="hold"/>
                                        <p:tgtEl>
                                          <p:spTgt spid="547875"/>
                                        </p:tgtEl>
                                        <p:attrNameLst>
                                          <p:attrName>ppt_x</p:attrName>
                                        </p:attrNameLst>
                                      </p:cBhvr>
                                      <p:tavLst>
                                        <p:tav tm="0">
                                          <p:val>
                                            <p:fltVal val="0.5"/>
                                          </p:val>
                                        </p:tav>
                                        <p:tav tm="100000">
                                          <p:val>
                                            <p:strVal val="#ppt_x"/>
                                          </p:val>
                                        </p:tav>
                                      </p:tavLst>
                                    </p:anim>
                                    <p:anim calcmode="lin" valueType="num">
                                      <p:cBhvr>
                                        <p:cTn id="10" dur="500" fill="hold"/>
                                        <p:tgtEl>
                                          <p:spTgt spid="5478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6"/>
                                        </p:tgtEl>
                                        <p:attrNameLst>
                                          <p:attrName>style.visibility</p:attrName>
                                        </p:attrNameLst>
                                      </p:cBhvr>
                                      <p:to>
                                        <p:strVal val="visible"/>
                                      </p:to>
                                    </p:set>
                                    <p:anim calcmode="lin" valueType="num">
                                      <p:cBhvr>
                                        <p:cTn id="15" dur="500" fill="hold"/>
                                        <p:tgtEl>
                                          <p:spTgt spid="547876"/>
                                        </p:tgtEl>
                                        <p:attrNameLst>
                                          <p:attrName>ppt_w</p:attrName>
                                        </p:attrNameLst>
                                      </p:cBhvr>
                                      <p:tavLst>
                                        <p:tav tm="0">
                                          <p:val>
                                            <p:fltVal val="0"/>
                                          </p:val>
                                        </p:tav>
                                        <p:tav tm="100000">
                                          <p:val>
                                            <p:strVal val="#ppt_w"/>
                                          </p:val>
                                        </p:tav>
                                      </p:tavLst>
                                    </p:anim>
                                    <p:anim calcmode="lin" valueType="num">
                                      <p:cBhvr>
                                        <p:cTn id="16" dur="500" fill="hold"/>
                                        <p:tgtEl>
                                          <p:spTgt spid="547876"/>
                                        </p:tgtEl>
                                        <p:attrNameLst>
                                          <p:attrName>ppt_h</p:attrName>
                                        </p:attrNameLst>
                                      </p:cBhvr>
                                      <p:tavLst>
                                        <p:tav tm="0">
                                          <p:val>
                                            <p:fltVal val="0"/>
                                          </p:val>
                                        </p:tav>
                                        <p:tav tm="100000">
                                          <p:val>
                                            <p:strVal val="#ppt_h"/>
                                          </p:val>
                                        </p:tav>
                                      </p:tavLst>
                                    </p:anim>
                                    <p:anim calcmode="lin" valueType="num">
                                      <p:cBhvr>
                                        <p:cTn id="17" dur="500" fill="hold"/>
                                        <p:tgtEl>
                                          <p:spTgt spid="547876"/>
                                        </p:tgtEl>
                                        <p:attrNameLst>
                                          <p:attrName>ppt_x</p:attrName>
                                        </p:attrNameLst>
                                      </p:cBhvr>
                                      <p:tavLst>
                                        <p:tav tm="0">
                                          <p:val>
                                            <p:fltVal val="0.5"/>
                                          </p:val>
                                        </p:tav>
                                        <p:tav tm="100000">
                                          <p:val>
                                            <p:strVal val="#ppt_x"/>
                                          </p:val>
                                        </p:tav>
                                      </p:tavLst>
                                    </p:anim>
                                    <p:anim calcmode="lin" valueType="num">
                                      <p:cBhvr>
                                        <p:cTn id="18"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7877"/>
                                        </p:tgtEl>
                                        <p:attrNameLst>
                                          <p:attrName>style.visibility</p:attrName>
                                        </p:attrNameLst>
                                      </p:cBhvr>
                                      <p:to>
                                        <p:strVal val="visible"/>
                                      </p:to>
                                    </p:set>
                                    <p:anim calcmode="lin" valueType="num">
                                      <p:cBhvr>
                                        <p:cTn id="23" dur="500" fill="hold"/>
                                        <p:tgtEl>
                                          <p:spTgt spid="547877"/>
                                        </p:tgtEl>
                                        <p:attrNameLst>
                                          <p:attrName>ppt_w</p:attrName>
                                        </p:attrNameLst>
                                      </p:cBhvr>
                                      <p:tavLst>
                                        <p:tav tm="0">
                                          <p:val>
                                            <p:fltVal val="0"/>
                                          </p:val>
                                        </p:tav>
                                        <p:tav tm="100000">
                                          <p:val>
                                            <p:strVal val="#ppt_w"/>
                                          </p:val>
                                        </p:tav>
                                      </p:tavLst>
                                    </p:anim>
                                    <p:anim calcmode="lin" valueType="num">
                                      <p:cBhvr>
                                        <p:cTn id="24" dur="500" fill="hold"/>
                                        <p:tgtEl>
                                          <p:spTgt spid="547877"/>
                                        </p:tgtEl>
                                        <p:attrNameLst>
                                          <p:attrName>ppt_h</p:attrName>
                                        </p:attrNameLst>
                                      </p:cBhvr>
                                      <p:tavLst>
                                        <p:tav tm="0">
                                          <p:val>
                                            <p:fltVal val="0"/>
                                          </p:val>
                                        </p:tav>
                                        <p:tav tm="100000">
                                          <p:val>
                                            <p:strVal val="#ppt_h"/>
                                          </p:val>
                                        </p:tav>
                                      </p:tavLst>
                                    </p:anim>
                                    <p:anim calcmode="lin" valueType="num">
                                      <p:cBhvr>
                                        <p:cTn id="25" dur="500" fill="hold"/>
                                        <p:tgtEl>
                                          <p:spTgt spid="547877"/>
                                        </p:tgtEl>
                                        <p:attrNameLst>
                                          <p:attrName>ppt_x</p:attrName>
                                        </p:attrNameLst>
                                      </p:cBhvr>
                                      <p:tavLst>
                                        <p:tav tm="0">
                                          <p:val>
                                            <p:fltVal val="0.5"/>
                                          </p:val>
                                        </p:tav>
                                        <p:tav tm="100000">
                                          <p:val>
                                            <p:strVal val="#ppt_x"/>
                                          </p:val>
                                        </p:tav>
                                      </p:tavLst>
                                    </p:anim>
                                    <p:anim calcmode="lin" valueType="num">
                                      <p:cBhvr>
                                        <p:cTn id="26"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6" grpId="0" autoUpdateAnimBg="0"/>
      <p:bldP spid="547877" grpId="0" autoUpdateAnimBg="0"/>
      <p:bldP spid="547875" grpId="0" autoUpdateAnimBg="0"/>
      <p:bldP spid="5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8211" name="Rectangle 3">
            <a:extLst>
              <a:ext uri="{FF2B5EF4-FFF2-40B4-BE49-F238E27FC236}">
                <a16:creationId xmlns:a16="http://schemas.microsoft.com/office/drawing/2014/main" id="{3A66B8D9-9949-FA4D-9CD2-044EDD2A3980}"/>
              </a:ext>
            </a:extLst>
          </p:cNvPr>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478212" name="Line 4">
            <a:extLst>
              <a:ext uri="{FF2B5EF4-FFF2-40B4-BE49-F238E27FC236}">
                <a16:creationId xmlns:a16="http://schemas.microsoft.com/office/drawing/2014/main" id="{88E0112B-BA2C-3F48-95CF-55B562B2948E}"/>
              </a:ext>
            </a:extLst>
          </p:cNvPr>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8213" name="Rectangle 5">
            <a:extLst>
              <a:ext uri="{FF2B5EF4-FFF2-40B4-BE49-F238E27FC236}">
                <a16:creationId xmlns:a16="http://schemas.microsoft.com/office/drawing/2014/main" id="{73B71EF0-E128-8241-8972-5C87B261A074}"/>
              </a:ext>
            </a:extLst>
          </p:cNvPr>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478214" name="Line 6">
            <a:extLst>
              <a:ext uri="{FF2B5EF4-FFF2-40B4-BE49-F238E27FC236}">
                <a16:creationId xmlns:a16="http://schemas.microsoft.com/office/drawing/2014/main" id="{B1877674-F608-2347-9F9B-AC64E122FF56}"/>
              </a:ext>
            </a:extLst>
          </p:cNvPr>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8230" name="Rectangle 22">
            <a:extLst>
              <a:ext uri="{FF2B5EF4-FFF2-40B4-BE49-F238E27FC236}">
                <a16:creationId xmlns:a16="http://schemas.microsoft.com/office/drawing/2014/main" id="{A01B78F3-8A1C-5141-8DEB-9B048E40CBF8}"/>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8232" name="Text Box 24">
            <a:extLst>
              <a:ext uri="{FF2B5EF4-FFF2-40B4-BE49-F238E27FC236}">
                <a16:creationId xmlns:a16="http://schemas.microsoft.com/office/drawing/2014/main" id="{E9805948-D488-4D42-B053-54742DD97DBE}"/>
              </a:ext>
            </a:extLst>
          </p:cNvPr>
          <p:cNvSpPr txBox="1">
            <a:spLocks noChangeArrowheads="1"/>
          </p:cNvSpPr>
          <p:nvPr/>
        </p:nvSpPr>
        <p:spPr bwMode="auto">
          <a:xfrm>
            <a:off x="1663700" y="-222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ko-KR" altLang="en-US" sz="1600" b="1">
                <a:solidFill>
                  <a:schemeClr val="tx1"/>
                </a:solidFill>
                <a:latin typeface="Comic Sans MS" charset="0"/>
                <a:ea typeface="Gulim" pitchFamily="34" charset="-127"/>
                <a:cs typeface="Gulim" pitchFamily="34" charset="-127"/>
              </a:rPr>
              <a:t> </a:t>
            </a:r>
            <a:r>
              <a:rPr lang="en-US" altLang="ko-KR" sz="1600" b="1">
                <a:solidFill>
                  <a:schemeClr val="tx1"/>
                </a:solidFill>
                <a:latin typeface="Comic Sans MS" charset="0"/>
                <a:ea typeface="Gulim" pitchFamily="34" charset="-127"/>
                <a:cs typeface="Gulim" pitchFamily="34" charset="-127"/>
              </a:rPr>
              <a:t>Neh. 3:8</a:t>
            </a:r>
          </a:p>
        </p:txBody>
      </p:sp>
      <p:sp>
        <p:nvSpPr>
          <p:cNvPr id="141319" name="Text Box 106">
            <a:extLst>
              <a:ext uri="{FF2B5EF4-FFF2-40B4-BE49-F238E27FC236}">
                <a16:creationId xmlns:a16="http://schemas.microsoft.com/office/drawing/2014/main" id="{CDF74AB5-18E4-024A-9DA5-7070B97833A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41320" name="Text Box 107">
            <a:extLst>
              <a:ext uri="{FF2B5EF4-FFF2-40B4-BE49-F238E27FC236}">
                <a16:creationId xmlns:a16="http://schemas.microsoft.com/office/drawing/2014/main" id="{6872B706-3083-2843-8779-F0FFF9861E8B}"/>
              </a:ext>
            </a:extLst>
          </p:cNvPr>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pic>
        <p:nvPicPr>
          <p:cNvPr id="478316" name="Picture 108">
            <a:extLst>
              <a:ext uri="{FF2B5EF4-FFF2-40B4-BE49-F238E27FC236}">
                <a16:creationId xmlns:a16="http://schemas.microsoft.com/office/drawing/2014/main" id="{CC06EE56-2D0D-FC4D-BD07-AB8AC539B659}"/>
              </a:ext>
            </a:extLst>
          </p:cNvPr>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a:extLst>
              <a:ext uri="{FF2B5EF4-FFF2-40B4-BE49-F238E27FC236}">
                <a16:creationId xmlns:a16="http://schemas.microsoft.com/office/drawing/2014/main" id="{8C136FD1-4020-3F44-85B1-467042547EE5}"/>
              </a:ext>
            </a:extLst>
          </p:cNvPr>
          <p:cNvSpPr>
            <a:spLocks noChangeArrowheads="1"/>
          </p:cNvSpPr>
          <p:nvPr/>
        </p:nvSpPr>
        <p:spPr bwMode="auto">
          <a:xfrm>
            <a:off x="1701800" y="501650"/>
            <a:ext cx="7264400"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ko-KR" sz="2400" b="1">
                <a:solidFill>
                  <a:srgbClr val="EEFF4B"/>
                </a:solidFill>
                <a:latin typeface="Comic Sans MS" charset="0"/>
                <a:ea typeface="Gulim" charset="0"/>
                <a:cs typeface="Gulim" charset="0"/>
              </a:rPr>
              <a:t>Yerusalem: Penyingkapan Tembok Nehemia </a:t>
            </a:r>
            <a:endParaRPr lang="en-US" altLang="ko-KR" b="1">
              <a:solidFill>
                <a:srgbClr val="EEFF4B"/>
              </a:solidFill>
              <a:latin typeface="Comic Sans MS" charset="0"/>
              <a:ea typeface="Gulim" charset="0"/>
              <a:cs typeface="Gulim" charset="0"/>
            </a:endParaRPr>
          </a:p>
        </p:txBody>
      </p:sp>
      <p:sp>
        <p:nvSpPr>
          <p:cNvPr id="478317" name="Rectangle 109">
            <a:extLst>
              <a:ext uri="{FF2B5EF4-FFF2-40B4-BE49-F238E27FC236}">
                <a16:creationId xmlns:a16="http://schemas.microsoft.com/office/drawing/2014/main" id="{AFF01E10-1F7F-834B-B202-3FA3C09B5595}"/>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67</a:t>
            </a:r>
          </a:p>
        </p:txBody>
      </p:sp>
      <p:sp>
        <p:nvSpPr>
          <p:cNvPr id="141324" name="Text Box 110">
            <a:extLst>
              <a:ext uri="{FF2B5EF4-FFF2-40B4-BE49-F238E27FC236}">
                <a16:creationId xmlns:a16="http://schemas.microsoft.com/office/drawing/2014/main" id="{1DFE6900-25AB-514E-A5E0-55B69105323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41325" name="Group 111">
            <a:extLst>
              <a:ext uri="{FF2B5EF4-FFF2-40B4-BE49-F238E27FC236}">
                <a16:creationId xmlns:a16="http://schemas.microsoft.com/office/drawing/2014/main" id="{597828A6-D10D-A945-AB01-A287739A947F}"/>
              </a:ext>
            </a:extLst>
          </p:cNvPr>
          <p:cNvGrpSpPr>
            <a:grpSpLocks/>
          </p:cNvGrpSpPr>
          <p:nvPr/>
        </p:nvGrpSpPr>
        <p:grpSpPr bwMode="auto">
          <a:xfrm>
            <a:off x="7977188" y="3435350"/>
            <a:ext cx="1162050" cy="1098550"/>
            <a:chOff x="5025" y="2164"/>
            <a:chExt cx="732" cy="692"/>
          </a:xfrm>
        </p:grpSpPr>
        <p:grpSp>
          <p:nvGrpSpPr>
            <p:cNvPr id="141326" name="Group 112">
              <a:extLst>
                <a:ext uri="{FF2B5EF4-FFF2-40B4-BE49-F238E27FC236}">
                  <a16:creationId xmlns:a16="http://schemas.microsoft.com/office/drawing/2014/main" id="{B82DF8D9-8642-DD4B-B09A-5A98E2C9CBA5}"/>
                </a:ext>
              </a:extLst>
            </p:cNvPr>
            <p:cNvGrpSpPr>
              <a:grpSpLocks/>
            </p:cNvGrpSpPr>
            <p:nvPr/>
          </p:nvGrpSpPr>
          <p:grpSpPr bwMode="auto">
            <a:xfrm>
              <a:off x="5025" y="2164"/>
              <a:ext cx="732" cy="692"/>
              <a:chOff x="5025" y="2164"/>
              <a:chExt cx="732" cy="692"/>
            </a:xfrm>
          </p:grpSpPr>
          <p:grpSp>
            <p:nvGrpSpPr>
              <p:cNvPr id="141328" name="Group 113">
                <a:extLst>
                  <a:ext uri="{FF2B5EF4-FFF2-40B4-BE49-F238E27FC236}">
                    <a16:creationId xmlns:a16="http://schemas.microsoft.com/office/drawing/2014/main" id="{DEFE9539-A3DA-5D47-B251-DC35F102C2B6}"/>
                  </a:ext>
                </a:extLst>
              </p:cNvPr>
              <p:cNvGrpSpPr>
                <a:grpSpLocks/>
              </p:cNvGrpSpPr>
              <p:nvPr/>
            </p:nvGrpSpPr>
            <p:grpSpPr bwMode="auto">
              <a:xfrm>
                <a:off x="5025" y="2164"/>
                <a:ext cx="640" cy="692"/>
                <a:chOff x="5025" y="2164"/>
                <a:chExt cx="640" cy="692"/>
              </a:xfrm>
            </p:grpSpPr>
            <p:sp>
              <p:nvSpPr>
                <p:cNvPr id="141330" name="Freeform 114">
                  <a:extLst>
                    <a:ext uri="{FF2B5EF4-FFF2-40B4-BE49-F238E27FC236}">
                      <a16:creationId xmlns:a16="http://schemas.microsoft.com/office/drawing/2014/main" id="{114A64C3-D187-AF44-BC54-CC3A7115420F}"/>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31" name="Freeform 115">
                  <a:extLst>
                    <a:ext uri="{FF2B5EF4-FFF2-40B4-BE49-F238E27FC236}">
                      <a16:creationId xmlns:a16="http://schemas.microsoft.com/office/drawing/2014/main" id="{0B630118-9A1C-704A-90EC-180974E9F89D}"/>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32" name="AutoShape 116">
                  <a:extLst>
                    <a:ext uri="{FF2B5EF4-FFF2-40B4-BE49-F238E27FC236}">
                      <a16:creationId xmlns:a16="http://schemas.microsoft.com/office/drawing/2014/main" id="{EB61640B-7C8A-4546-B0C5-888F1AF31C0B}"/>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33" name="Rectangle 117">
                  <a:extLst>
                    <a:ext uri="{FF2B5EF4-FFF2-40B4-BE49-F238E27FC236}">
                      <a16:creationId xmlns:a16="http://schemas.microsoft.com/office/drawing/2014/main" id="{AF7C0FF6-1110-3644-9EA4-4B1F03BC7C98}"/>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34" name="Line 118">
                  <a:extLst>
                    <a:ext uri="{FF2B5EF4-FFF2-40B4-BE49-F238E27FC236}">
                      <a16:creationId xmlns:a16="http://schemas.microsoft.com/office/drawing/2014/main" id="{A71598F9-E672-3B45-BA04-7D51797F895D}"/>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5" name="Line 119">
                  <a:extLst>
                    <a:ext uri="{FF2B5EF4-FFF2-40B4-BE49-F238E27FC236}">
                      <a16:creationId xmlns:a16="http://schemas.microsoft.com/office/drawing/2014/main" id="{37E897AC-6A22-4A4E-A6C7-6B632D5C0C70}"/>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6" name="Rectangle 120">
                  <a:extLst>
                    <a:ext uri="{FF2B5EF4-FFF2-40B4-BE49-F238E27FC236}">
                      <a16:creationId xmlns:a16="http://schemas.microsoft.com/office/drawing/2014/main" id="{651C1771-B303-6E4B-A51F-426F2C435C51}"/>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41337" name="Line 121">
                  <a:extLst>
                    <a:ext uri="{FF2B5EF4-FFF2-40B4-BE49-F238E27FC236}">
                      <a16:creationId xmlns:a16="http://schemas.microsoft.com/office/drawing/2014/main" id="{6639436F-B798-184A-A486-460B74DFD030}"/>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8" name="Line 122">
                  <a:extLst>
                    <a:ext uri="{FF2B5EF4-FFF2-40B4-BE49-F238E27FC236}">
                      <a16:creationId xmlns:a16="http://schemas.microsoft.com/office/drawing/2014/main" id="{CDAF8557-1F20-2641-B987-2CD7A2A8AF99}"/>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9" name="Rectangle 123">
                  <a:extLst>
                    <a:ext uri="{FF2B5EF4-FFF2-40B4-BE49-F238E27FC236}">
                      <a16:creationId xmlns:a16="http://schemas.microsoft.com/office/drawing/2014/main" id="{2735B1F4-3F2C-F044-9BDC-30BA7592FB82}"/>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1340" name="Rectangle 124">
                  <a:extLst>
                    <a:ext uri="{FF2B5EF4-FFF2-40B4-BE49-F238E27FC236}">
                      <a16:creationId xmlns:a16="http://schemas.microsoft.com/office/drawing/2014/main" id="{CC59506E-4A59-F249-A5C0-AC2F7BF4ABC9}"/>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1341" name="Rectangle 125">
                  <a:extLst>
                    <a:ext uri="{FF2B5EF4-FFF2-40B4-BE49-F238E27FC236}">
                      <a16:creationId xmlns:a16="http://schemas.microsoft.com/office/drawing/2014/main" id="{F12E5D3F-CE4F-6746-9F1F-AF72F4D2E307}"/>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41342" name="Rectangle 126">
                  <a:extLst>
                    <a:ext uri="{FF2B5EF4-FFF2-40B4-BE49-F238E27FC236}">
                      <a16:creationId xmlns:a16="http://schemas.microsoft.com/office/drawing/2014/main" id="{63A3A7A0-6253-DC48-9065-720ACAF6EFB6}"/>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43" name="Rectangle 127">
                  <a:extLst>
                    <a:ext uri="{FF2B5EF4-FFF2-40B4-BE49-F238E27FC236}">
                      <a16:creationId xmlns:a16="http://schemas.microsoft.com/office/drawing/2014/main" id="{FEFF38CC-67ED-5047-9D57-1C351B5266D2}"/>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41329" name="Rectangle 128">
                <a:extLst>
                  <a:ext uri="{FF2B5EF4-FFF2-40B4-BE49-F238E27FC236}">
                    <a16:creationId xmlns:a16="http://schemas.microsoft.com/office/drawing/2014/main" id="{43F23AD6-56F6-E34E-8483-C824F37EBC8D}"/>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41327" name="Rectangle 129">
              <a:extLst>
                <a:ext uri="{FF2B5EF4-FFF2-40B4-BE49-F238E27FC236}">
                  <a16:creationId xmlns:a16="http://schemas.microsoft.com/office/drawing/2014/main" id="{222D4B38-2F6E-E540-97CE-7FC63715E8B6}"/>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2">
            <a:extLst>
              <a:ext uri="{FF2B5EF4-FFF2-40B4-BE49-F238E27FC236}">
                <a16:creationId xmlns:a16="http://schemas.microsoft.com/office/drawing/2014/main" id="{D38E27C5-A13E-574B-BE89-23CA6056A73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8" name="Freeform 18">
            <a:extLst>
              <a:ext uri="{FF2B5EF4-FFF2-40B4-BE49-F238E27FC236}">
                <a16:creationId xmlns:a16="http://schemas.microsoft.com/office/drawing/2014/main" id="{E710E75B-AB95-844B-83DE-7B5A2482F28E}"/>
              </a:ext>
            </a:extLst>
          </p:cNvPr>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27" name="AutoShape 3">
            <a:extLst>
              <a:ext uri="{FF2B5EF4-FFF2-40B4-BE49-F238E27FC236}">
                <a16:creationId xmlns:a16="http://schemas.microsoft.com/office/drawing/2014/main" id="{9ABEF3B0-2999-544A-8210-3E39C8ECA767}"/>
              </a:ext>
            </a:extLst>
          </p:cNvPr>
          <p:cNvSpPr>
            <a:spLocks noChangeArrowheads="1"/>
          </p:cNvSpPr>
          <p:nvPr/>
        </p:nvSpPr>
        <p:spPr bwMode="auto">
          <a:xfrm rot="-1440000">
            <a:off x="2289175" y="29654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0" name="Text Box 5">
            <a:extLst>
              <a:ext uri="{FF2B5EF4-FFF2-40B4-BE49-F238E27FC236}">
                <a16:creationId xmlns:a16="http://schemas.microsoft.com/office/drawing/2014/main" id="{CFC9B11B-E5F9-784C-942B-87DCAE20EE80}"/>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13030" name="Text Box 6">
            <a:extLst>
              <a:ext uri="{FF2B5EF4-FFF2-40B4-BE49-F238E27FC236}">
                <a16:creationId xmlns:a16="http://schemas.microsoft.com/office/drawing/2014/main" id="{1BF74368-B607-984D-85A4-428435BD5181}"/>
              </a:ext>
            </a:extLst>
          </p:cNvPr>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400" b="1">
                <a:solidFill>
                  <a:schemeClr val="tx1"/>
                </a:solidFill>
                <a:latin typeface="Comic Sans MS" charset="0"/>
                <a:ea typeface="Gulim" pitchFamily="34" charset="-127"/>
                <a:cs typeface="Gulim" pitchFamily="34" charset="-127"/>
              </a:rPr>
              <a:t>Hakim-Hakim &amp; Rut</a:t>
            </a:r>
          </a:p>
        </p:txBody>
      </p:sp>
      <p:sp>
        <p:nvSpPr>
          <p:cNvPr id="14342" name="Text Box 8">
            <a:extLst>
              <a:ext uri="{FF2B5EF4-FFF2-40B4-BE49-F238E27FC236}">
                <a16:creationId xmlns:a16="http://schemas.microsoft.com/office/drawing/2014/main" id="{FAF57EC7-2BBD-A34B-85A4-C97942C19F2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13034" name="Rectangle 10">
            <a:extLst>
              <a:ext uri="{FF2B5EF4-FFF2-40B4-BE49-F238E27FC236}">
                <a16:creationId xmlns:a16="http://schemas.microsoft.com/office/drawing/2014/main" id="{BFEB4792-063F-A84F-A9F3-FB3FAB815562}"/>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06</a:t>
            </a:r>
          </a:p>
        </p:txBody>
      </p:sp>
      <p:sp>
        <p:nvSpPr>
          <p:cNvPr id="14344" name="Text Box 11">
            <a:extLst>
              <a:ext uri="{FF2B5EF4-FFF2-40B4-BE49-F238E27FC236}">
                <a16:creationId xmlns:a16="http://schemas.microsoft.com/office/drawing/2014/main" id="{083712C1-88D4-A745-A53C-89CDD7A96DA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14345" name="Text Box 12">
            <a:extLst>
              <a:ext uri="{FF2B5EF4-FFF2-40B4-BE49-F238E27FC236}">
                <a16:creationId xmlns:a16="http://schemas.microsoft.com/office/drawing/2014/main" id="{286BCB72-4BCF-6748-9703-694C19C2373F}"/>
              </a:ext>
            </a:extLst>
          </p:cNvPr>
          <p:cNvSpPr txBox="1">
            <a:spLocks noChangeArrowheads="1"/>
          </p:cNvSpPr>
          <p:nvPr/>
        </p:nvSpPr>
        <p:spPr bwMode="auto">
          <a:xfrm>
            <a:off x="479425" y="6569075"/>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13037" name="Rectangle 13">
            <a:extLst>
              <a:ext uri="{FF2B5EF4-FFF2-40B4-BE49-F238E27FC236}">
                <a16:creationId xmlns:a16="http://schemas.microsoft.com/office/drawing/2014/main" id="{7AE93801-1FF3-B445-A0BA-9DBB3BF85DAB}"/>
              </a:ext>
            </a:extLst>
          </p:cNvPr>
          <p:cNvSpPr>
            <a:spLocks noChangeArrowheads="1"/>
          </p:cNvSpPr>
          <p:nvPr/>
        </p:nvSpPr>
        <p:spPr bwMode="auto">
          <a:xfrm>
            <a:off x="7543800" y="6527800"/>
            <a:ext cx="736600" cy="268288"/>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14347" name="Freeform 16">
            <a:extLst>
              <a:ext uri="{FF2B5EF4-FFF2-40B4-BE49-F238E27FC236}">
                <a16:creationId xmlns:a16="http://schemas.microsoft.com/office/drawing/2014/main" id="{64AEBB6D-2C08-5744-A8D9-31E4B47EB95F}"/>
              </a:ext>
            </a:extLst>
          </p:cNvPr>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8" name="Rectangle 19">
            <a:extLst>
              <a:ext uri="{FF2B5EF4-FFF2-40B4-BE49-F238E27FC236}">
                <a16:creationId xmlns:a16="http://schemas.microsoft.com/office/drawing/2014/main" id="{9C88714D-E3A7-E744-8308-965621419CA0}"/>
              </a:ext>
            </a:extLst>
          </p:cNvPr>
          <p:cNvSpPr>
            <a:spLocks noChangeArrowheads="1"/>
          </p:cNvSpPr>
          <p:nvPr/>
        </p:nvSpPr>
        <p:spPr bwMode="auto">
          <a:xfrm>
            <a:off x="2174875" y="1247775"/>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CIPTAAN</a:t>
            </a:r>
          </a:p>
        </p:txBody>
      </p:sp>
      <p:sp>
        <p:nvSpPr>
          <p:cNvPr id="14349" name="Rectangle 20">
            <a:extLst>
              <a:ext uri="{FF2B5EF4-FFF2-40B4-BE49-F238E27FC236}">
                <a16:creationId xmlns:a16="http://schemas.microsoft.com/office/drawing/2014/main" id="{A886CFBC-63CE-E848-BAF1-02E22A02AEC4}"/>
              </a:ext>
            </a:extLst>
          </p:cNvPr>
          <p:cNvSpPr>
            <a:spLocks noChangeArrowheads="1"/>
          </p:cNvSpPr>
          <p:nvPr/>
        </p:nvSpPr>
        <p:spPr bwMode="auto">
          <a:xfrm>
            <a:off x="2808288" y="18700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YUSUF</a:t>
            </a:r>
          </a:p>
        </p:txBody>
      </p:sp>
      <p:sp>
        <p:nvSpPr>
          <p:cNvPr id="14350" name="Rectangle 21">
            <a:extLst>
              <a:ext uri="{FF2B5EF4-FFF2-40B4-BE49-F238E27FC236}">
                <a16:creationId xmlns:a16="http://schemas.microsoft.com/office/drawing/2014/main" id="{066EEF44-B057-6947-A381-DFD29936707F}"/>
              </a:ext>
            </a:extLst>
          </p:cNvPr>
          <p:cNvSpPr>
            <a:spLocks noChangeArrowheads="1"/>
          </p:cNvSpPr>
          <p:nvPr/>
        </p:nvSpPr>
        <p:spPr bwMode="auto">
          <a:xfrm>
            <a:off x="3146425" y="2208213"/>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MUSA</a:t>
            </a:r>
          </a:p>
        </p:txBody>
      </p:sp>
      <p:sp>
        <p:nvSpPr>
          <p:cNvPr id="14351" name="Rectangle 22">
            <a:extLst>
              <a:ext uri="{FF2B5EF4-FFF2-40B4-BE49-F238E27FC236}">
                <a16:creationId xmlns:a16="http://schemas.microsoft.com/office/drawing/2014/main" id="{0A095126-3C89-2D4D-AB7A-E67E5630D721}"/>
              </a:ext>
            </a:extLst>
          </p:cNvPr>
          <p:cNvSpPr>
            <a:spLocks noChangeArrowheads="1"/>
          </p:cNvSpPr>
          <p:nvPr/>
        </p:nvSpPr>
        <p:spPr bwMode="auto">
          <a:xfrm>
            <a:off x="3492500" y="254158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YOSUA</a:t>
            </a:r>
          </a:p>
        </p:txBody>
      </p:sp>
      <p:sp>
        <p:nvSpPr>
          <p:cNvPr id="14352" name="Rectangle 23">
            <a:extLst>
              <a:ext uri="{FF2B5EF4-FFF2-40B4-BE49-F238E27FC236}">
                <a16:creationId xmlns:a16="http://schemas.microsoft.com/office/drawing/2014/main" id="{9E16BB28-160C-7147-9937-AF9DE47E755F}"/>
              </a:ext>
            </a:extLst>
          </p:cNvPr>
          <p:cNvSpPr>
            <a:spLocks noChangeArrowheads="1"/>
          </p:cNvSpPr>
          <p:nvPr/>
        </p:nvSpPr>
        <p:spPr bwMode="auto">
          <a:xfrm>
            <a:off x="3800475" y="2851150"/>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ANARKI</a:t>
            </a:r>
          </a:p>
        </p:txBody>
      </p:sp>
      <p:sp>
        <p:nvSpPr>
          <p:cNvPr id="14353" name="Rectangle 24">
            <a:extLst>
              <a:ext uri="{FF2B5EF4-FFF2-40B4-BE49-F238E27FC236}">
                <a16:creationId xmlns:a16="http://schemas.microsoft.com/office/drawing/2014/main" id="{482F6905-5523-A848-A1E4-2C81876A539D}"/>
              </a:ext>
            </a:extLst>
          </p:cNvPr>
          <p:cNvSpPr>
            <a:spLocks noChangeArrowheads="1"/>
          </p:cNvSpPr>
          <p:nvPr/>
        </p:nvSpPr>
        <p:spPr bwMode="auto">
          <a:xfrm>
            <a:off x="4095750" y="320833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KERAJAAN</a:t>
            </a:r>
          </a:p>
        </p:txBody>
      </p:sp>
      <p:sp>
        <p:nvSpPr>
          <p:cNvPr id="14354" name="Rectangle 25">
            <a:extLst>
              <a:ext uri="{FF2B5EF4-FFF2-40B4-BE49-F238E27FC236}">
                <a16:creationId xmlns:a16="http://schemas.microsoft.com/office/drawing/2014/main" id="{4C9AA1D2-018D-1644-913B-827839447328}"/>
              </a:ext>
            </a:extLst>
          </p:cNvPr>
          <p:cNvSpPr>
            <a:spLocks noChangeArrowheads="1"/>
          </p:cNvSpPr>
          <p:nvPr/>
        </p:nvSpPr>
        <p:spPr bwMode="auto">
          <a:xfrm>
            <a:off x="4443413" y="35179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PEMBUANGAN</a:t>
            </a:r>
          </a:p>
        </p:txBody>
      </p:sp>
      <p:sp>
        <p:nvSpPr>
          <p:cNvPr id="14355" name="Rectangle 26">
            <a:extLst>
              <a:ext uri="{FF2B5EF4-FFF2-40B4-BE49-F238E27FC236}">
                <a16:creationId xmlns:a16="http://schemas.microsoft.com/office/drawing/2014/main" id="{EADD3855-5BC8-024B-82D3-DBEFED6A570D}"/>
              </a:ext>
            </a:extLst>
          </p:cNvPr>
          <p:cNvSpPr>
            <a:spLocks noChangeArrowheads="1"/>
          </p:cNvSpPr>
          <p:nvPr/>
        </p:nvSpPr>
        <p:spPr bwMode="auto">
          <a:xfrm>
            <a:off x="4764088" y="38385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SENYAP</a:t>
            </a:r>
          </a:p>
        </p:txBody>
      </p:sp>
      <p:sp>
        <p:nvSpPr>
          <p:cNvPr id="14356" name="Rectangle 27">
            <a:extLst>
              <a:ext uri="{FF2B5EF4-FFF2-40B4-BE49-F238E27FC236}">
                <a16:creationId xmlns:a16="http://schemas.microsoft.com/office/drawing/2014/main" id="{BB408CB5-9BAE-D248-BF61-F5B274EB41F5}"/>
              </a:ext>
            </a:extLst>
          </p:cNvPr>
          <p:cNvSpPr>
            <a:spLocks noChangeArrowheads="1"/>
          </p:cNvSpPr>
          <p:nvPr/>
        </p:nvSpPr>
        <p:spPr bwMode="auto">
          <a:xfrm>
            <a:off x="5122863" y="4208463"/>
            <a:ext cx="1223962" cy="420687"/>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b="1">
                <a:solidFill>
                  <a:schemeClr val="accent2"/>
                </a:solidFill>
                <a:latin typeface="Arial" panose="020B0604020202020204" pitchFamily="34" charset="0"/>
              </a:rPr>
              <a:t>YESUS</a:t>
            </a:r>
          </a:p>
        </p:txBody>
      </p:sp>
      <p:sp>
        <p:nvSpPr>
          <p:cNvPr id="14357" name="Rectangle 29">
            <a:extLst>
              <a:ext uri="{FF2B5EF4-FFF2-40B4-BE49-F238E27FC236}">
                <a16:creationId xmlns:a16="http://schemas.microsoft.com/office/drawing/2014/main" id="{998E8923-95F7-694B-A746-A48564C24C09}"/>
              </a:ext>
            </a:extLst>
          </p:cNvPr>
          <p:cNvSpPr>
            <a:spLocks noChangeArrowheads="1"/>
          </p:cNvSpPr>
          <p:nvPr/>
        </p:nvSpPr>
        <p:spPr bwMode="auto">
          <a:xfrm>
            <a:off x="2500313" y="15621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ABRAHAM</a:t>
            </a:r>
          </a:p>
        </p:txBody>
      </p:sp>
      <p:grpSp>
        <p:nvGrpSpPr>
          <p:cNvPr id="14358" name="Group 33">
            <a:extLst>
              <a:ext uri="{FF2B5EF4-FFF2-40B4-BE49-F238E27FC236}">
                <a16:creationId xmlns:a16="http://schemas.microsoft.com/office/drawing/2014/main" id="{FA1E435C-8F67-DA4E-851E-6A533FF77542}"/>
              </a:ext>
            </a:extLst>
          </p:cNvPr>
          <p:cNvGrpSpPr>
            <a:grpSpLocks/>
          </p:cNvGrpSpPr>
          <p:nvPr/>
        </p:nvGrpSpPr>
        <p:grpSpPr bwMode="auto">
          <a:xfrm>
            <a:off x="6900863" y="615950"/>
            <a:ext cx="1844675" cy="1389063"/>
            <a:chOff x="4266" y="325"/>
            <a:chExt cx="1162" cy="875"/>
          </a:xfrm>
        </p:grpSpPr>
        <p:sp>
          <p:nvSpPr>
            <p:cNvPr id="513041" name="Rectangle 17">
              <a:extLst>
                <a:ext uri="{FF2B5EF4-FFF2-40B4-BE49-F238E27FC236}">
                  <a16:creationId xmlns:a16="http://schemas.microsoft.com/office/drawing/2014/main" id="{BECB69E1-1E9E-8A4E-9341-086C02AB3F41}"/>
                </a:ext>
              </a:extLst>
            </p:cNvPr>
            <p:cNvSpPr>
              <a:spLocks noChangeArrowheads="1"/>
            </p:cNvSpPr>
            <p:nvPr/>
          </p:nvSpPr>
          <p:spPr bwMode="auto">
            <a:xfrm>
              <a:off x="4266" y="568"/>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6000">
                  <a:solidFill>
                    <a:srgbClr val="51DC00"/>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P</a:t>
              </a:r>
            </a:p>
          </p:txBody>
        </p:sp>
        <p:pic>
          <p:nvPicPr>
            <p:cNvPr id="513056" name="Picture 32" descr="Kakap">
              <a:extLst>
                <a:ext uri="{FF2B5EF4-FFF2-40B4-BE49-F238E27FC236}">
                  <a16:creationId xmlns:a16="http://schemas.microsoft.com/office/drawing/2014/main" id="{3BE7A3E2-E7A4-8C46-A0A2-1B5327187DA7}"/>
                </a:ext>
              </a:extLst>
            </p:cNvPr>
            <p:cNvPicPr>
              <a:picLocks noChangeAspect="1" noChangeArrowheads="1"/>
            </p:cNvPicPr>
            <p:nvPr/>
          </p:nvPicPr>
          <p:blipFill>
            <a:blip r:embed="rId4"/>
            <a:srcRect/>
            <a:stretch>
              <a:fillRect/>
            </a:stretch>
          </p:blipFill>
          <p:spPr bwMode="auto">
            <a:xfrm>
              <a:off x="4281" y="325"/>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027"/>
                                        </p:tgtEl>
                                        <p:attrNameLst>
                                          <p:attrName>style.visibility</p:attrName>
                                        </p:attrNameLst>
                                      </p:cBhvr>
                                      <p:to>
                                        <p:strVal val="visible"/>
                                      </p:to>
                                    </p:set>
                                    <p:anim calcmode="lin" valueType="num">
                                      <p:cBhvr additive="base">
                                        <p:cTn id="7" dur="500" fill="hold"/>
                                        <p:tgtEl>
                                          <p:spTgt spid="513027"/>
                                        </p:tgtEl>
                                        <p:attrNameLst>
                                          <p:attrName>ppt_x</p:attrName>
                                        </p:attrNameLst>
                                      </p:cBhvr>
                                      <p:tavLst>
                                        <p:tav tm="0">
                                          <p:val>
                                            <p:strVal val="0-#ppt_w/2"/>
                                          </p:val>
                                        </p:tav>
                                        <p:tav tm="100000">
                                          <p:val>
                                            <p:strVal val="#ppt_x"/>
                                          </p:val>
                                        </p:tav>
                                      </p:tavLst>
                                    </p:anim>
                                    <p:anim calcmode="lin" valueType="num">
                                      <p:cBhvr additive="base">
                                        <p:cTn id="8" dur="500" fill="hold"/>
                                        <p:tgtEl>
                                          <p:spTgt spid="513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746A5813-B83C-754D-9144-9E302DCC4052}"/>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62" name="Freeform 3">
            <a:extLst>
              <a:ext uri="{FF2B5EF4-FFF2-40B4-BE49-F238E27FC236}">
                <a16:creationId xmlns:a16="http://schemas.microsoft.com/office/drawing/2014/main" id="{6617F24E-7DE0-ED4F-8E66-43F96C12FDFF}"/>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2" name="Rectangle 4">
            <a:extLst>
              <a:ext uri="{FF2B5EF4-FFF2-40B4-BE49-F238E27FC236}">
                <a16:creationId xmlns:a16="http://schemas.microsoft.com/office/drawing/2014/main" id="{0BB6AC41-B65B-924A-B9D1-C0196FA11781}"/>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3364" name="Rectangle 5">
            <a:extLst>
              <a:ext uri="{FF2B5EF4-FFF2-40B4-BE49-F238E27FC236}">
                <a16:creationId xmlns:a16="http://schemas.microsoft.com/office/drawing/2014/main" id="{43F475F7-A386-1446-864D-795C40F972B3}"/>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65" name="Freeform 6">
            <a:extLst>
              <a:ext uri="{FF2B5EF4-FFF2-40B4-BE49-F238E27FC236}">
                <a16:creationId xmlns:a16="http://schemas.microsoft.com/office/drawing/2014/main" id="{540995CB-F1F7-F44C-B8B2-59757F4DEFAF}"/>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66" name="Freeform 7">
            <a:extLst>
              <a:ext uri="{FF2B5EF4-FFF2-40B4-BE49-F238E27FC236}">
                <a16:creationId xmlns:a16="http://schemas.microsoft.com/office/drawing/2014/main" id="{13D12008-5568-E542-BAD8-1E1C483A8C6F}"/>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6" name="Rectangle 8">
            <a:extLst>
              <a:ext uri="{FF2B5EF4-FFF2-40B4-BE49-F238E27FC236}">
                <a16:creationId xmlns:a16="http://schemas.microsoft.com/office/drawing/2014/main" id="{80249917-419D-1D46-839C-90E2EBEC6323}"/>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43368" name="Freeform 9">
            <a:extLst>
              <a:ext uri="{FF2B5EF4-FFF2-40B4-BE49-F238E27FC236}">
                <a16:creationId xmlns:a16="http://schemas.microsoft.com/office/drawing/2014/main" id="{9AC5706C-4943-F748-8EC4-A1FC7EF98E1F}"/>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8" name="Rectangle 10">
            <a:extLst>
              <a:ext uri="{FF2B5EF4-FFF2-40B4-BE49-F238E27FC236}">
                <a16:creationId xmlns:a16="http://schemas.microsoft.com/office/drawing/2014/main" id="{858FF97F-C018-914B-B946-96CCA827145D}"/>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TP</a:t>
            </a:r>
          </a:p>
        </p:txBody>
      </p:sp>
      <p:sp>
        <p:nvSpPr>
          <p:cNvPr id="143370" name="Freeform 11">
            <a:extLst>
              <a:ext uri="{FF2B5EF4-FFF2-40B4-BE49-F238E27FC236}">
                <a16:creationId xmlns:a16="http://schemas.microsoft.com/office/drawing/2014/main" id="{C00BD11F-01DF-E240-B979-E6323382FF82}"/>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1" name="Freeform 12">
            <a:extLst>
              <a:ext uri="{FF2B5EF4-FFF2-40B4-BE49-F238E27FC236}">
                <a16:creationId xmlns:a16="http://schemas.microsoft.com/office/drawing/2014/main" id="{1189CBC6-1BBB-E74D-AEB9-117359404824}"/>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2" name="Freeform 13">
            <a:extLst>
              <a:ext uri="{FF2B5EF4-FFF2-40B4-BE49-F238E27FC236}">
                <a16:creationId xmlns:a16="http://schemas.microsoft.com/office/drawing/2014/main" id="{03DFD4A1-E1C1-0C4C-BCDD-1ADD35A4753C}"/>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102" name="Rectangle 14">
            <a:extLst>
              <a:ext uri="{FF2B5EF4-FFF2-40B4-BE49-F238E27FC236}">
                <a16:creationId xmlns:a16="http://schemas.microsoft.com/office/drawing/2014/main" id="{7722E7C0-ACCC-ED47-BE9D-E979525177E7}"/>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601103" name="Rectangle 15">
            <a:extLst>
              <a:ext uri="{FF2B5EF4-FFF2-40B4-BE49-F238E27FC236}">
                <a16:creationId xmlns:a16="http://schemas.microsoft.com/office/drawing/2014/main" id="{80E74517-CFED-224C-BF09-5C4522991C6D}"/>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601104" name="Rectangle 16">
            <a:extLst>
              <a:ext uri="{FF2B5EF4-FFF2-40B4-BE49-F238E27FC236}">
                <a16:creationId xmlns:a16="http://schemas.microsoft.com/office/drawing/2014/main" id="{7348658F-EFE4-7A47-8116-530631B62CE4}"/>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LB</a:t>
            </a:r>
          </a:p>
        </p:txBody>
      </p:sp>
      <p:sp>
        <p:nvSpPr>
          <p:cNvPr id="143376" name="Rectangle 17">
            <a:extLst>
              <a:ext uri="{FF2B5EF4-FFF2-40B4-BE49-F238E27FC236}">
                <a16:creationId xmlns:a16="http://schemas.microsoft.com/office/drawing/2014/main" id="{83703CAB-2D2A-A74D-8174-59C90342FDCB}"/>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77" name="Line 18">
            <a:extLst>
              <a:ext uri="{FF2B5EF4-FFF2-40B4-BE49-F238E27FC236}">
                <a16:creationId xmlns:a16="http://schemas.microsoft.com/office/drawing/2014/main" id="{ED394CBD-FA8F-D741-B367-CE696D3ADD1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19">
            <a:extLst>
              <a:ext uri="{FF2B5EF4-FFF2-40B4-BE49-F238E27FC236}">
                <a16:creationId xmlns:a16="http://schemas.microsoft.com/office/drawing/2014/main" id="{91A432FC-DB2F-A043-B591-0AD0B849D98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1108" name="Rectangle 20">
            <a:extLst>
              <a:ext uri="{FF2B5EF4-FFF2-40B4-BE49-F238E27FC236}">
                <a16:creationId xmlns:a16="http://schemas.microsoft.com/office/drawing/2014/main" id="{D118D46D-9868-9444-A4B5-EB7FCABE8E7C}"/>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a:t>
            </a:r>
          </a:p>
        </p:txBody>
      </p:sp>
      <p:sp>
        <p:nvSpPr>
          <p:cNvPr id="601109" name="Rectangle 21">
            <a:extLst>
              <a:ext uri="{FF2B5EF4-FFF2-40B4-BE49-F238E27FC236}">
                <a16:creationId xmlns:a16="http://schemas.microsoft.com/office/drawing/2014/main" id="{D69DBAF6-15C6-5644-BD64-C32D557EC646}"/>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DS</a:t>
            </a:r>
          </a:p>
        </p:txBody>
      </p:sp>
      <p:sp>
        <p:nvSpPr>
          <p:cNvPr id="601110" name="Line 22">
            <a:extLst>
              <a:ext uri="{FF2B5EF4-FFF2-40B4-BE49-F238E27FC236}">
                <a16:creationId xmlns:a16="http://schemas.microsoft.com/office/drawing/2014/main" id="{AA4F2BFF-E501-CA41-AE02-E3BB40BCD7B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3382" name="Oval 23">
            <a:extLst>
              <a:ext uri="{FF2B5EF4-FFF2-40B4-BE49-F238E27FC236}">
                <a16:creationId xmlns:a16="http://schemas.microsoft.com/office/drawing/2014/main" id="{3A90BE33-E253-8D4E-A17F-06B44CE2695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12" name="Rectangle 24">
            <a:extLst>
              <a:ext uri="{FF2B5EF4-FFF2-40B4-BE49-F238E27FC236}">
                <a16:creationId xmlns:a16="http://schemas.microsoft.com/office/drawing/2014/main" id="{E87D07DC-1843-D34F-B409-162362319F32}"/>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1113" name="Rectangle 25">
            <a:extLst>
              <a:ext uri="{FF2B5EF4-FFF2-40B4-BE49-F238E27FC236}">
                <a16:creationId xmlns:a16="http://schemas.microsoft.com/office/drawing/2014/main" id="{7E241D55-BDF0-CB44-907C-0A693A29F8E3}"/>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601114" name="Rectangle 26">
            <a:extLst>
              <a:ext uri="{FF2B5EF4-FFF2-40B4-BE49-F238E27FC236}">
                <a16:creationId xmlns:a16="http://schemas.microsoft.com/office/drawing/2014/main" id="{18ED1C14-3B08-6546-B45A-4DCD2DBDB831}"/>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43386" name="Oval 27">
            <a:extLst>
              <a:ext uri="{FF2B5EF4-FFF2-40B4-BE49-F238E27FC236}">
                <a16:creationId xmlns:a16="http://schemas.microsoft.com/office/drawing/2014/main" id="{ABEE21CD-5143-2041-B0DE-22666037AFE8}"/>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16" name="Rectangle 28">
            <a:extLst>
              <a:ext uri="{FF2B5EF4-FFF2-40B4-BE49-F238E27FC236}">
                <a16:creationId xmlns:a16="http://schemas.microsoft.com/office/drawing/2014/main" id="{AB61A8A8-3A3D-9C41-A63D-7A44691E499B}"/>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43388" name="Oval 29">
            <a:extLst>
              <a:ext uri="{FF2B5EF4-FFF2-40B4-BE49-F238E27FC236}">
                <a16:creationId xmlns:a16="http://schemas.microsoft.com/office/drawing/2014/main" id="{748A1C28-D592-1D4A-AB9E-5ACE80CBED5D}"/>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89" name="Oval 30">
            <a:extLst>
              <a:ext uri="{FF2B5EF4-FFF2-40B4-BE49-F238E27FC236}">
                <a16:creationId xmlns:a16="http://schemas.microsoft.com/office/drawing/2014/main" id="{C519E5E6-4418-2846-917D-D0E2FE53988A}"/>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90" name="Oval 31">
            <a:extLst>
              <a:ext uri="{FF2B5EF4-FFF2-40B4-BE49-F238E27FC236}">
                <a16:creationId xmlns:a16="http://schemas.microsoft.com/office/drawing/2014/main" id="{1866A65A-42C3-C64A-8D1E-A3295B033ED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0" name="Rectangle 32">
            <a:extLst>
              <a:ext uri="{FF2B5EF4-FFF2-40B4-BE49-F238E27FC236}">
                <a16:creationId xmlns:a16="http://schemas.microsoft.com/office/drawing/2014/main" id="{E2A1E1FC-3E8F-EB4E-8E19-28E9902B9FFD}"/>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43392" name="Oval 33">
            <a:extLst>
              <a:ext uri="{FF2B5EF4-FFF2-40B4-BE49-F238E27FC236}">
                <a16:creationId xmlns:a16="http://schemas.microsoft.com/office/drawing/2014/main" id="{741CD81C-0424-804C-AA05-0C6011ED2FF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2" name="Rectangle 34">
            <a:extLst>
              <a:ext uri="{FF2B5EF4-FFF2-40B4-BE49-F238E27FC236}">
                <a16:creationId xmlns:a16="http://schemas.microsoft.com/office/drawing/2014/main" id="{F1D06DF6-6DB3-C642-AA14-C54F81FD5F3D}"/>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43394" name="Oval 35">
            <a:extLst>
              <a:ext uri="{FF2B5EF4-FFF2-40B4-BE49-F238E27FC236}">
                <a16:creationId xmlns:a16="http://schemas.microsoft.com/office/drawing/2014/main" id="{301F3E85-2A94-B14F-BA9D-D5E0C6A46E4A}"/>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95" name="Oval 36">
            <a:extLst>
              <a:ext uri="{FF2B5EF4-FFF2-40B4-BE49-F238E27FC236}">
                <a16:creationId xmlns:a16="http://schemas.microsoft.com/office/drawing/2014/main" id="{9DD19260-6887-864E-AD7C-7B30C9834042}"/>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5" name="Rectangle 37">
            <a:extLst>
              <a:ext uri="{FF2B5EF4-FFF2-40B4-BE49-F238E27FC236}">
                <a16:creationId xmlns:a16="http://schemas.microsoft.com/office/drawing/2014/main" id="{74BF9003-9841-CF4C-A537-2E78D0A1FF20}"/>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43397" name="Oval 38">
            <a:extLst>
              <a:ext uri="{FF2B5EF4-FFF2-40B4-BE49-F238E27FC236}">
                <a16:creationId xmlns:a16="http://schemas.microsoft.com/office/drawing/2014/main" id="{9A360C9F-3848-DD4F-B142-3424422EFC94}"/>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7" name="Rectangle 39">
            <a:extLst>
              <a:ext uri="{FF2B5EF4-FFF2-40B4-BE49-F238E27FC236}">
                <a16:creationId xmlns:a16="http://schemas.microsoft.com/office/drawing/2014/main" id="{477A1B81-7563-4348-A6A7-59D7BDE4AF69}"/>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43399" name="Oval 40">
            <a:extLst>
              <a:ext uri="{FF2B5EF4-FFF2-40B4-BE49-F238E27FC236}">
                <a16:creationId xmlns:a16="http://schemas.microsoft.com/office/drawing/2014/main" id="{BA8FEFB5-04E3-2248-B766-5E2E40062154}"/>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9" name="Rectangle 41">
            <a:extLst>
              <a:ext uri="{FF2B5EF4-FFF2-40B4-BE49-F238E27FC236}">
                <a16:creationId xmlns:a16="http://schemas.microsoft.com/office/drawing/2014/main" id="{14F6BED5-99DF-274B-8119-757729C0308C}"/>
              </a:ext>
            </a:extLst>
          </p:cNvPr>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E</a:t>
            </a:r>
          </a:p>
        </p:txBody>
      </p:sp>
      <p:sp>
        <p:nvSpPr>
          <p:cNvPr id="601130" name="Rectangle 42">
            <a:extLst>
              <a:ext uri="{FF2B5EF4-FFF2-40B4-BE49-F238E27FC236}">
                <a16:creationId xmlns:a16="http://schemas.microsoft.com/office/drawing/2014/main" id="{8BE6CD6B-3B97-C942-8DAF-F5E9C765E224}"/>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601131" name="Rectangle 43">
            <a:extLst>
              <a:ext uri="{FF2B5EF4-FFF2-40B4-BE49-F238E27FC236}">
                <a16:creationId xmlns:a16="http://schemas.microsoft.com/office/drawing/2014/main" id="{59ADF576-1A6A-F34D-945D-096B499C2183}"/>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43403" name="Line 44">
            <a:extLst>
              <a:ext uri="{FF2B5EF4-FFF2-40B4-BE49-F238E27FC236}">
                <a16:creationId xmlns:a16="http://schemas.microsoft.com/office/drawing/2014/main" id="{56260002-A75E-574F-9A7F-A5C63BDFA4AA}"/>
              </a:ext>
            </a:extLst>
          </p:cNvPr>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4" name="Line 46">
            <a:extLst>
              <a:ext uri="{FF2B5EF4-FFF2-40B4-BE49-F238E27FC236}">
                <a16:creationId xmlns:a16="http://schemas.microsoft.com/office/drawing/2014/main" id="{FD24F0EB-DFD8-664B-84EA-82B71542853F}"/>
              </a:ext>
            </a:extLst>
          </p:cNvPr>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5" name="Line 47">
            <a:extLst>
              <a:ext uri="{FF2B5EF4-FFF2-40B4-BE49-F238E27FC236}">
                <a16:creationId xmlns:a16="http://schemas.microsoft.com/office/drawing/2014/main" id="{A1C10BCB-7F0F-8240-B963-1C37878D6C31}"/>
              </a:ext>
            </a:extLst>
          </p:cNvPr>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6" name="Line 48">
            <a:extLst>
              <a:ext uri="{FF2B5EF4-FFF2-40B4-BE49-F238E27FC236}">
                <a16:creationId xmlns:a16="http://schemas.microsoft.com/office/drawing/2014/main" id="{02CC7059-023E-F34A-8B28-AC97C9C53443}"/>
              </a:ext>
            </a:extLst>
          </p:cNvPr>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7" name="Rectangle 49">
            <a:extLst>
              <a:ext uri="{FF2B5EF4-FFF2-40B4-BE49-F238E27FC236}">
                <a16:creationId xmlns:a16="http://schemas.microsoft.com/office/drawing/2014/main" id="{C6804083-B722-6F44-B5DF-22AB6F1C27E2}"/>
              </a:ext>
            </a:extLst>
          </p:cNvPr>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Years / 50,000</a:t>
            </a:r>
          </a:p>
        </p:txBody>
      </p:sp>
      <p:sp>
        <p:nvSpPr>
          <p:cNvPr id="143408" name="Text Box 66">
            <a:extLst>
              <a:ext uri="{FF2B5EF4-FFF2-40B4-BE49-F238E27FC236}">
                <a16:creationId xmlns:a16="http://schemas.microsoft.com/office/drawing/2014/main" id="{CF9AD62A-BE66-CA44-BAFA-880D12F8723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43409" name="Text Box 67">
            <a:extLst>
              <a:ext uri="{FF2B5EF4-FFF2-40B4-BE49-F238E27FC236}">
                <a16:creationId xmlns:a16="http://schemas.microsoft.com/office/drawing/2014/main" id="{1757EF71-644C-D245-AA22-8B47BC1CB06C}"/>
              </a:ext>
            </a:extLst>
          </p:cNvPr>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601156" name="Rectangle 68">
            <a:extLst>
              <a:ext uri="{FF2B5EF4-FFF2-40B4-BE49-F238E27FC236}">
                <a16:creationId xmlns:a16="http://schemas.microsoft.com/office/drawing/2014/main" id="{D2B382C8-1D83-6049-9B16-48328511E72F}"/>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grpSp>
        <p:nvGrpSpPr>
          <p:cNvPr id="2" name="Group 69">
            <a:extLst>
              <a:ext uri="{FF2B5EF4-FFF2-40B4-BE49-F238E27FC236}">
                <a16:creationId xmlns:a16="http://schemas.microsoft.com/office/drawing/2014/main" id="{B529C37B-850E-D54B-AF94-2434240C6A11}"/>
              </a:ext>
            </a:extLst>
          </p:cNvPr>
          <p:cNvGrpSpPr>
            <a:grpSpLocks/>
          </p:cNvGrpSpPr>
          <p:nvPr/>
        </p:nvGrpSpPr>
        <p:grpSpPr bwMode="auto">
          <a:xfrm>
            <a:off x="635000" y="1816100"/>
            <a:ext cx="5118100" cy="1460500"/>
            <a:chOff x="400" y="1144"/>
            <a:chExt cx="3224" cy="920"/>
          </a:xfrm>
        </p:grpSpPr>
        <p:sp>
          <p:nvSpPr>
            <p:cNvPr id="601158" name="Freeform 70">
              <a:extLst>
                <a:ext uri="{FF2B5EF4-FFF2-40B4-BE49-F238E27FC236}">
                  <a16:creationId xmlns:a16="http://schemas.microsoft.com/office/drawing/2014/main" id="{4D32F332-62C4-E44C-8735-265CFA475E14}"/>
                </a:ext>
              </a:extLst>
            </p:cNvPr>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1159" name="Text Box 71">
              <a:extLst>
                <a:ext uri="{FF2B5EF4-FFF2-40B4-BE49-F238E27FC236}">
                  <a16:creationId xmlns:a16="http://schemas.microsoft.com/office/drawing/2014/main" id="{517D116A-C24F-9C46-B041-E5D7D70610A8}"/>
                </a:ext>
              </a:extLst>
            </p:cNvPr>
            <p:cNvSpPr txBox="1">
              <a:spLocks noChangeArrowheads="1"/>
            </p:cNvSpPr>
            <p:nvPr/>
          </p:nvSpPr>
          <p:spPr bwMode="auto">
            <a:xfrm>
              <a:off x="400" y="1520"/>
              <a:ext cx="1744" cy="48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400" b="1">
                  <a:solidFill>
                    <a:srgbClr val="FFFF00"/>
                  </a:solidFill>
                  <a:latin typeface="Comic Sans MS" charset="0"/>
                  <a:ea typeface="Gulim" pitchFamily="34" charset="-127"/>
                  <a:cs typeface="Gulim" pitchFamily="34" charset="-127"/>
                </a:rPr>
                <a:t>YEHUDA</a:t>
              </a:r>
            </a:p>
          </p:txBody>
        </p:sp>
      </p:grpSp>
      <p:grpSp>
        <p:nvGrpSpPr>
          <p:cNvPr id="3" name="Group 75">
            <a:extLst>
              <a:ext uri="{FF2B5EF4-FFF2-40B4-BE49-F238E27FC236}">
                <a16:creationId xmlns:a16="http://schemas.microsoft.com/office/drawing/2014/main" id="{C7FB384B-5363-F745-8DE2-F227C809FDEF}"/>
              </a:ext>
            </a:extLst>
          </p:cNvPr>
          <p:cNvGrpSpPr>
            <a:grpSpLocks/>
          </p:cNvGrpSpPr>
          <p:nvPr/>
        </p:nvGrpSpPr>
        <p:grpSpPr bwMode="auto">
          <a:xfrm>
            <a:off x="3098800" y="863600"/>
            <a:ext cx="5200650" cy="2211388"/>
            <a:chOff x="1952" y="544"/>
            <a:chExt cx="3276" cy="1393"/>
          </a:xfrm>
        </p:grpSpPr>
        <p:sp>
          <p:nvSpPr>
            <p:cNvPr id="601164" name="Freeform 76">
              <a:extLst>
                <a:ext uri="{FF2B5EF4-FFF2-40B4-BE49-F238E27FC236}">
                  <a16:creationId xmlns:a16="http://schemas.microsoft.com/office/drawing/2014/main" id="{CDED112F-8095-6144-9DCE-BE6142426591}"/>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5" name="Freeform 77">
              <a:extLst>
                <a:ext uri="{FF2B5EF4-FFF2-40B4-BE49-F238E27FC236}">
                  <a16:creationId xmlns:a16="http://schemas.microsoft.com/office/drawing/2014/main" id="{1DD11416-A790-F748-A75F-C5B2243CB967}"/>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6" name="Freeform 78">
              <a:extLst>
                <a:ext uri="{FF2B5EF4-FFF2-40B4-BE49-F238E27FC236}">
                  <a16:creationId xmlns:a16="http://schemas.microsoft.com/office/drawing/2014/main" id="{5764844A-97BB-2E4F-BFCA-5CBDADC39EB2}"/>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7" name="Freeform 79">
              <a:extLst>
                <a:ext uri="{FF2B5EF4-FFF2-40B4-BE49-F238E27FC236}">
                  <a16:creationId xmlns:a16="http://schemas.microsoft.com/office/drawing/2014/main" id="{503DEF91-4BC6-A747-81C8-8797C5425A8B}"/>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8" name="Freeform 80">
              <a:extLst>
                <a:ext uri="{FF2B5EF4-FFF2-40B4-BE49-F238E27FC236}">
                  <a16:creationId xmlns:a16="http://schemas.microsoft.com/office/drawing/2014/main" id="{23859FCD-5B31-E644-A97D-D1DBC0DF53D7}"/>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9" name="Freeform 81">
              <a:extLst>
                <a:ext uri="{FF2B5EF4-FFF2-40B4-BE49-F238E27FC236}">
                  <a16:creationId xmlns:a16="http://schemas.microsoft.com/office/drawing/2014/main" id="{D2B309D9-7D39-9042-A226-A846ED8A8E71}"/>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70" name="Freeform 82">
              <a:extLst>
                <a:ext uri="{FF2B5EF4-FFF2-40B4-BE49-F238E27FC236}">
                  <a16:creationId xmlns:a16="http://schemas.microsoft.com/office/drawing/2014/main" id="{63F990DC-2FD9-564E-B98B-88DD26EC3EB8}"/>
                </a:ext>
              </a:extLst>
            </p:cNvPr>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71" name="Text Box 83">
              <a:extLst>
                <a:ext uri="{FF2B5EF4-FFF2-40B4-BE49-F238E27FC236}">
                  <a16:creationId xmlns:a16="http://schemas.microsoft.com/office/drawing/2014/main" id="{36A2C0BF-B2D5-8C49-BEF4-6B07404A74CE}"/>
                </a:ext>
              </a:extLst>
            </p:cNvPr>
            <p:cNvSpPr txBox="1">
              <a:spLocks noChangeArrowheads="1"/>
            </p:cNvSpPr>
            <p:nvPr/>
          </p:nvSpPr>
          <p:spPr bwMode="auto">
            <a:xfrm>
              <a:off x="2896" y="544"/>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400" b="1">
                  <a:solidFill>
                    <a:srgbClr val="FFFF00"/>
                  </a:solidFill>
                  <a:latin typeface="Comic Sans MS" charset="0"/>
                  <a:ea typeface="Gulim" pitchFamily="34" charset="-127"/>
                  <a:cs typeface="Gulim" pitchFamily="34" charset="-127"/>
                </a:rPr>
                <a:t>ISRAEL</a:t>
              </a:r>
            </a:p>
          </p:txBody>
        </p:sp>
      </p:grpSp>
      <p:sp>
        <p:nvSpPr>
          <p:cNvPr id="601172" name="Rectangle 84">
            <a:extLst>
              <a:ext uri="{FF2B5EF4-FFF2-40B4-BE49-F238E27FC236}">
                <a16:creationId xmlns:a16="http://schemas.microsoft.com/office/drawing/2014/main" id="{CD0454F3-7BF9-A44A-A417-A1D741151F12}"/>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68</a:t>
            </a:r>
          </a:p>
        </p:txBody>
      </p:sp>
      <p:sp>
        <p:nvSpPr>
          <p:cNvPr id="143414" name="Text Box 85">
            <a:extLst>
              <a:ext uri="{FF2B5EF4-FFF2-40B4-BE49-F238E27FC236}">
                <a16:creationId xmlns:a16="http://schemas.microsoft.com/office/drawing/2014/main" id="{2568E151-A6C9-CC4F-AD6D-B9C9EEE28D6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601176" name="Rectangle 88">
            <a:extLst>
              <a:ext uri="{FF2B5EF4-FFF2-40B4-BE49-F238E27FC236}">
                <a16:creationId xmlns:a16="http://schemas.microsoft.com/office/drawing/2014/main" id="{68A3E6AA-9B81-2340-A9B1-EEEBCE12BF67}"/>
              </a:ext>
            </a:extLst>
          </p:cNvPr>
          <p:cNvSpPr>
            <a:spLocks noChangeArrowheads="1"/>
          </p:cNvSpPr>
          <p:nvPr/>
        </p:nvSpPr>
        <p:spPr bwMode="auto">
          <a:xfrm>
            <a:off x="758825" y="3995738"/>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latin typeface="Comic Sans MS" charset="0"/>
              <a:ea typeface="+mn-ea"/>
            </a:endParaRPr>
          </a:p>
        </p:txBody>
      </p:sp>
      <p:sp>
        <p:nvSpPr>
          <p:cNvPr id="143416" name="Rectangle 90">
            <a:extLst>
              <a:ext uri="{FF2B5EF4-FFF2-40B4-BE49-F238E27FC236}">
                <a16:creationId xmlns:a16="http://schemas.microsoft.com/office/drawing/2014/main" id="{0E3B4EF0-5880-4C4C-9159-24564F7E55A4}"/>
              </a:ext>
            </a:extLst>
          </p:cNvPr>
          <p:cNvSpPr>
            <a:spLocks noChangeArrowheads="1"/>
          </p:cNvSpPr>
          <p:nvPr/>
        </p:nvSpPr>
        <p:spPr bwMode="auto">
          <a:xfrm>
            <a:off x="1004888" y="3933825"/>
            <a:ext cx="66151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43417" name="Group 91">
            <a:extLst>
              <a:ext uri="{FF2B5EF4-FFF2-40B4-BE49-F238E27FC236}">
                <a16:creationId xmlns:a16="http://schemas.microsoft.com/office/drawing/2014/main" id="{D2DBDD5E-C433-F740-9F67-DB27EBBBD73E}"/>
              </a:ext>
            </a:extLst>
          </p:cNvPr>
          <p:cNvGrpSpPr>
            <a:grpSpLocks/>
          </p:cNvGrpSpPr>
          <p:nvPr/>
        </p:nvGrpSpPr>
        <p:grpSpPr bwMode="auto">
          <a:xfrm>
            <a:off x="755650" y="4038600"/>
            <a:ext cx="7666038" cy="1200150"/>
            <a:chOff x="490" y="494"/>
            <a:chExt cx="4081" cy="756"/>
          </a:xfrm>
        </p:grpSpPr>
        <p:sp>
          <p:nvSpPr>
            <p:cNvPr id="143440" name="Text Box 92">
              <a:extLst>
                <a:ext uri="{FF2B5EF4-FFF2-40B4-BE49-F238E27FC236}">
                  <a16:creationId xmlns:a16="http://schemas.microsoft.com/office/drawing/2014/main" id="{F055E658-61C7-D044-829C-AF38D5F5A267}"/>
                </a:ext>
              </a:extLst>
            </p:cNvPr>
            <p:cNvSpPr txBox="1">
              <a:spLocks noChangeArrowheads="1"/>
            </p:cNvSpPr>
            <p:nvPr/>
          </p:nvSpPr>
          <p:spPr bwMode="auto">
            <a:xfrm>
              <a:off x="515" y="519"/>
              <a:ext cx="4056"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chemeClr val="bg2"/>
                  </a:solidFill>
                  <a:ea typeface="Gulim" panose="020B0600000101010101" pitchFamily="34" charset="-127"/>
                </a:rPr>
                <a:t>Pada akhir dari Perjanjian Lama, </a:t>
              </a:r>
            </a:p>
            <a:p>
              <a:pPr>
                <a:spcBef>
                  <a:spcPct val="50000"/>
                </a:spcBef>
              </a:pPr>
              <a:r>
                <a:rPr lang="en-US" altLang="ko-KR" b="1" i="1" u="sng">
                  <a:solidFill>
                    <a:schemeClr val="bg2"/>
                  </a:solidFill>
                  <a:ea typeface="Gulim" panose="020B0600000101010101" pitchFamily="34" charset="-127"/>
                </a:rPr>
                <a:t>Israel</a:t>
              </a:r>
              <a:r>
                <a:rPr lang="en-US" altLang="ko-KR" b="1">
                  <a:solidFill>
                    <a:schemeClr val="bg2"/>
                  </a:solidFill>
                  <a:ea typeface="Gulim" panose="020B0600000101010101" pitchFamily="34" charset="-127"/>
                </a:rPr>
                <a:t> menyebar; </a:t>
              </a:r>
              <a:r>
                <a:rPr lang="en-US" altLang="ko-KR" b="1" i="1" u="sng">
                  <a:solidFill>
                    <a:schemeClr val="bg2"/>
                  </a:solidFill>
                  <a:ea typeface="Gulim" panose="020B0600000101010101" pitchFamily="34" charset="-127"/>
                </a:rPr>
                <a:t>Yehuda</a:t>
              </a:r>
              <a:r>
                <a:rPr lang="en-US" altLang="ko-KR" b="1">
                  <a:solidFill>
                    <a:schemeClr val="bg2"/>
                  </a:solidFill>
                  <a:ea typeface="Gulim" panose="020B0600000101010101" pitchFamily="34" charset="-127"/>
                </a:rPr>
                <a:t> kembali.  </a:t>
              </a:r>
            </a:p>
          </p:txBody>
        </p:sp>
        <p:sp>
          <p:nvSpPr>
            <p:cNvPr id="143441" name="Text Box 93">
              <a:extLst>
                <a:ext uri="{FF2B5EF4-FFF2-40B4-BE49-F238E27FC236}">
                  <a16:creationId xmlns:a16="http://schemas.microsoft.com/office/drawing/2014/main" id="{35690DA1-76B2-A940-B094-52B943B0E2DE}"/>
                </a:ext>
              </a:extLst>
            </p:cNvPr>
            <p:cNvSpPr txBox="1">
              <a:spLocks noChangeArrowheads="1"/>
            </p:cNvSpPr>
            <p:nvPr/>
          </p:nvSpPr>
          <p:spPr bwMode="auto">
            <a:xfrm>
              <a:off x="490" y="494"/>
              <a:ext cx="4056"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rgbClr val="FFEA18"/>
                  </a:solidFill>
                  <a:ea typeface="Gulim" panose="020B0600000101010101" pitchFamily="34" charset="-127"/>
                </a:rPr>
                <a:t>Pada akhir dari Perjanjian Lama, </a:t>
              </a:r>
            </a:p>
            <a:p>
              <a:pPr>
                <a:spcBef>
                  <a:spcPct val="50000"/>
                </a:spcBef>
              </a:pPr>
              <a:r>
                <a:rPr lang="en-US" altLang="ko-KR" b="1" i="1" u="sng">
                  <a:solidFill>
                    <a:srgbClr val="FFEA18"/>
                  </a:solidFill>
                  <a:ea typeface="Gulim" panose="020B0600000101010101" pitchFamily="34" charset="-127"/>
                </a:rPr>
                <a:t>Israel</a:t>
              </a:r>
              <a:r>
                <a:rPr lang="en-US" altLang="ko-KR" b="1">
                  <a:solidFill>
                    <a:srgbClr val="FFEA18"/>
                  </a:solidFill>
                  <a:ea typeface="Gulim" panose="020B0600000101010101" pitchFamily="34" charset="-127"/>
                </a:rPr>
                <a:t> menyebar; </a:t>
              </a:r>
              <a:r>
                <a:rPr lang="en-US" altLang="ko-KR" b="1" i="1" u="sng">
                  <a:solidFill>
                    <a:srgbClr val="FFEA18"/>
                  </a:solidFill>
                  <a:ea typeface="Gulim" panose="020B0600000101010101" pitchFamily="34" charset="-127"/>
                </a:rPr>
                <a:t>Yehuda</a:t>
              </a:r>
              <a:r>
                <a:rPr lang="en-US" altLang="ko-KR" b="1">
                  <a:solidFill>
                    <a:srgbClr val="FFEA18"/>
                  </a:solidFill>
                  <a:ea typeface="Gulim" panose="020B0600000101010101" pitchFamily="34" charset="-127"/>
                </a:rPr>
                <a:t> kembali.  </a:t>
              </a:r>
            </a:p>
          </p:txBody>
        </p:sp>
      </p:grpSp>
      <p:sp>
        <p:nvSpPr>
          <p:cNvPr id="601185" name="Text Box 97">
            <a:extLst>
              <a:ext uri="{FF2B5EF4-FFF2-40B4-BE49-F238E27FC236}">
                <a16:creationId xmlns:a16="http://schemas.microsoft.com/office/drawing/2014/main" id="{9838B760-8F1D-604A-92BD-53EAE1249980}"/>
              </a:ext>
            </a:extLst>
          </p:cNvPr>
          <p:cNvSpPr txBox="1">
            <a:spLocks noChangeArrowheads="1"/>
          </p:cNvSpPr>
          <p:nvPr/>
        </p:nvSpPr>
        <p:spPr bwMode="auto">
          <a:xfrm>
            <a:off x="812800" y="5184775"/>
            <a:ext cx="6594475"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chemeClr val="tx1"/>
                </a:solidFill>
                <a:ea typeface="Gulim" panose="020B0600000101010101" pitchFamily="34" charset="-127"/>
              </a:rPr>
              <a:t>Mesias yang dijanjikan “telah genap waktunya.”</a:t>
            </a:r>
          </a:p>
        </p:txBody>
      </p:sp>
      <p:sp>
        <p:nvSpPr>
          <p:cNvPr id="601186" name="Oval 98">
            <a:extLst>
              <a:ext uri="{FF2B5EF4-FFF2-40B4-BE49-F238E27FC236}">
                <a16:creationId xmlns:a16="http://schemas.microsoft.com/office/drawing/2014/main" id="{03A9D2C3-49C0-0347-9DCA-23C56AF967AE}"/>
              </a:ext>
            </a:extLst>
          </p:cNvPr>
          <p:cNvSpPr>
            <a:spLocks noChangeArrowheads="1"/>
          </p:cNvSpPr>
          <p:nvPr/>
        </p:nvSpPr>
        <p:spPr bwMode="auto">
          <a:xfrm>
            <a:off x="492125" y="4664075"/>
            <a:ext cx="1781175"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1187" name="Oval 99">
            <a:extLst>
              <a:ext uri="{FF2B5EF4-FFF2-40B4-BE49-F238E27FC236}">
                <a16:creationId xmlns:a16="http://schemas.microsoft.com/office/drawing/2014/main" id="{1C622855-581F-E545-8E47-CCA189C2B41E}"/>
              </a:ext>
            </a:extLst>
          </p:cNvPr>
          <p:cNvSpPr>
            <a:spLocks noChangeArrowheads="1"/>
          </p:cNvSpPr>
          <p:nvPr/>
        </p:nvSpPr>
        <p:spPr bwMode="auto">
          <a:xfrm>
            <a:off x="3802063" y="4668838"/>
            <a:ext cx="1516062"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43421" name="Group 100">
            <a:extLst>
              <a:ext uri="{FF2B5EF4-FFF2-40B4-BE49-F238E27FC236}">
                <a16:creationId xmlns:a16="http://schemas.microsoft.com/office/drawing/2014/main" id="{469D41A1-9340-7442-9E24-4CA2FAD9A3FD}"/>
              </a:ext>
            </a:extLst>
          </p:cNvPr>
          <p:cNvGrpSpPr>
            <a:grpSpLocks/>
          </p:cNvGrpSpPr>
          <p:nvPr/>
        </p:nvGrpSpPr>
        <p:grpSpPr bwMode="auto">
          <a:xfrm>
            <a:off x="7977188" y="3435350"/>
            <a:ext cx="1162050" cy="1098550"/>
            <a:chOff x="5025" y="2164"/>
            <a:chExt cx="732" cy="692"/>
          </a:xfrm>
        </p:grpSpPr>
        <p:grpSp>
          <p:nvGrpSpPr>
            <p:cNvPr id="143422" name="Group 101">
              <a:extLst>
                <a:ext uri="{FF2B5EF4-FFF2-40B4-BE49-F238E27FC236}">
                  <a16:creationId xmlns:a16="http://schemas.microsoft.com/office/drawing/2014/main" id="{CEE163B0-DB14-264B-B695-D448C5C1D677}"/>
                </a:ext>
              </a:extLst>
            </p:cNvPr>
            <p:cNvGrpSpPr>
              <a:grpSpLocks/>
            </p:cNvGrpSpPr>
            <p:nvPr/>
          </p:nvGrpSpPr>
          <p:grpSpPr bwMode="auto">
            <a:xfrm>
              <a:off x="5025" y="2164"/>
              <a:ext cx="732" cy="692"/>
              <a:chOff x="5025" y="2164"/>
              <a:chExt cx="732" cy="692"/>
            </a:xfrm>
          </p:grpSpPr>
          <p:grpSp>
            <p:nvGrpSpPr>
              <p:cNvPr id="143424" name="Group 102">
                <a:extLst>
                  <a:ext uri="{FF2B5EF4-FFF2-40B4-BE49-F238E27FC236}">
                    <a16:creationId xmlns:a16="http://schemas.microsoft.com/office/drawing/2014/main" id="{2D9AE4EA-C7DC-944B-A38A-3ECE9B3DDEA6}"/>
                  </a:ext>
                </a:extLst>
              </p:cNvPr>
              <p:cNvGrpSpPr>
                <a:grpSpLocks/>
              </p:cNvGrpSpPr>
              <p:nvPr/>
            </p:nvGrpSpPr>
            <p:grpSpPr bwMode="auto">
              <a:xfrm>
                <a:off x="5025" y="2164"/>
                <a:ext cx="640" cy="692"/>
                <a:chOff x="5025" y="2164"/>
                <a:chExt cx="640" cy="692"/>
              </a:xfrm>
            </p:grpSpPr>
            <p:sp>
              <p:nvSpPr>
                <p:cNvPr id="143426" name="Freeform 103">
                  <a:extLst>
                    <a:ext uri="{FF2B5EF4-FFF2-40B4-BE49-F238E27FC236}">
                      <a16:creationId xmlns:a16="http://schemas.microsoft.com/office/drawing/2014/main" id="{2F71753D-2028-1C45-AFB4-A235ACDD2ABF}"/>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27" name="Freeform 104">
                  <a:extLst>
                    <a:ext uri="{FF2B5EF4-FFF2-40B4-BE49-F238E27FC236}">
                      <a16:creationId xmlns:a16="http://schemas.microsoft.com/office/drawing/2014/main" id="{D44121CE-9E8C-4B43-98DA-FD6620481B6B}"/>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28" name="AutoShape 105">
                  <a:extLst>
                    <a:ext uri="{FF2B5EF4-FFF2-40B4-BE49-F238E27FC236}">
                      <a16:creationId xmlns:a16="http://schemas.microsoft.com/office/drawing/2014/main" id="{556BC577-6034-4745-A583-FE79242D4244}"/>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29" name="Rectangle 106">
                  <a:extLst>
                    <a:ext uri="{FF2B5EF4-FFF2-40B4-BE49-F238E27FC236}">
                      <a16:creationId xmlns:a16="http://schemas.microsoft.com/office/drawing/2014/main" id="{A5B790DD-59F6-C441-BE24-9626B4D5C008}"/>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30" name="Line 107">
                  <a:extLst>
                    <a:ext uri="{FF2B5EF4-FFF2-40B4-BE49-F238E27FC236}">
                      <a16:creationId xmlns:a16="http://schemas.microsoft.com/office/drawing/2014/main" id="{01D631F8-239B-3945-B7F2-523434F77B45}"/>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1" name="Line 108">
                  <a:extLst>
                    <a:ext uri="{FF2B5EF4-FFF2-40B4-BE49-F238E27FC236}">
                      <a16:creationId xmlns:a16="http://schemas.microsoft.com/office/drawing/2014/main" id="{69FAB94F-FA80-4147-8BAC-2A67BEF133B5}"/>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2" name="Rectangle 109">
                  <a:extLst>
                    <a:ext uri="{FF2B5EF4-FFF2-40B4-BE49-F238E27FC236}">
                      <a16:creationId xmlns:a16="http://schemas.microsoft.com/office/drawing/2014/main" id="{49F43292-F622-CE44-8C82-BBCA24846FAE}"/>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43433" name="Line 110">
                  <a:extLst>
                    <a:ext uri="{FF2B5EF4-FFF2-40B4-BE49-F238E27FC236}">
                      <a16:creationId xmlns:a16="http://schemas.microsoft.com/office/drawing/2014/main" id="{9F790DB8-2A17-C740-8AEA-9A0D8B42795B}"/>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4" name="Line 111">
                  <a:extLst>
                    <a:ext uri="{FF2B5EF4-FFF2-40B4-BE49-F238E27FC236}">
                      <a16:creationId xmlns:a16="http://schemas.microsoft.com/office/drawing/2014/main" id="{F4462275-D238-174F-ABDE-2A63BFC34127}"/>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5" name="Rectangle 112">
                  <a:extLst>
                    <a:ext uri="{FF2B5EF4-FFF2-40B4-BE49-F238E27FC236}">
                      <a16:creationId xmlns:a16="http://schemas.microsoft.com/office/drawing/2014/main" id="{55DCFED7-C82C-FB48-B8B3-F4476B508AAF}"/>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3436" name="Rectangle 113">
                  <a:extLst>
                    <a:ext uri="{FF2B5EF4-FFF2-40B4-BE49-F238E27FC236}">
                      <a16:creationId xmlns:a16="http://schemas.microsoft.com/office/drawing/2014/main" id="{FD214BA7-1885-9E4F-AFB9-F6C50897234E}"/>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3437" name="Rectangle 114">
                  <a:extLst>
                    <a:ext uri="{FF2B5EF4-FFF2-40B4-BE49-F238E27FC236}">
                      <a16:creationId xmlns:a16="http://schemas.microsoft.com/office/drawing/2014/main" id="{43EDB081-18ED-C840-B763-F7A855FC46C3}"/>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43438" name="Rectangle 115">
                  <a:extLst>
                    <a:ext uri="{FF2B5EF4-FFF2-40B4-BE49-F238E27FC236}">
                      <a16:creationId xmlns:a16="http://schemas.microsoft.com/office/drawing/2014/main" id="{FDE1D1E0-4359-0546-8A3C-79098C7AA7D5}"/>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39" name="Rectangle 116">
                  <a:extLst>
                    <a:ext uri="{FF2B5EF4-FFF2-40B4-BE49-F238E27FC236}">
                      <a16:creationId xmlns:a16="http://schemas.microsoft.com/office/drawing/2014/main" id="{6DD5C8B2-A65F-8B44-BCB8-D43C418A9E8D}"/>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43425" name="Rectangle 117">
                <a:extLst>
                  <a:ext uri="{FF2B5EF4-FFF2-40B4-BE49-F238E27FC236}">
                    <a16:creationId xmlns:a16="http://schemas.microsoft.com/office/drawing/2014/main" id="{81763C7B-52DD-FC42-9116-9A267949C2A5}"/>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43423" name="Rectangle 118">
              <a:extLst>
                <a:ext uri="{FF2B5EF4-FFF2-40B4-BE49-F238E27FC236}">
                  <a16:creationId xmlns:a16="http://schemas.microsoft.com/office/drawing/2014/main" id="{D5FFB9B4-8EBD-714D-A097-88FF5A614B22}"/>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5"/>
                                        </p:tgtEl>
                                        <p:attrNameLst>
                                          <p:attrName>style.visibility</p:attrName>
                                        </p:attrNameLst>
                                      </p:cBhvr>
                                      <p:to>
                                        <p:strVal val="visible"/>
                                      </p:to>
                                    </p:set>
                                    <p:anim calcmode="lin" valueType="num">
                                      <p:cBhvr>
                                        <p:cTn id="27" dur="500" fill="hold"/>
                                        <p:tgtEl>
                                          <p:spTgt spid="601185"/>
                                        </p:tgtEl>
                                        <p:attrNameLst>
                                          <p:attrName>ppt_w</p:attrName>
                                        </p:attrNameLst>
                                      </p:cBhvr>
                                      <p:tavLst>
                                        <p:tav tm="0">
                                          <p:val>
                                            <p:strVal val="2/3*#ppt_w"/>
                                          </p:val>
                                        </p:tav>
                                        <p:tav tm="100000">
                                          <p:val>
                                            <p:strVal val="#ppt_w"/>
                                          </p:val>
                                        </p:tav>
                                      </p:tavLst>
                                    </p:anim>
                                    <p:anim calcmode="lin" valueType="num">
                                      <p:cBhvr>
                                        <p:cTn id="28"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5" grpId="0" autoUpdateAnimBg="0"/>
      <p:bldP spid="601186" grpId="0" animBg="1"/>
      <p:bldP spid="601187"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09" name="Picture 192">
            <a:extLst>
              <a:ext uri="{FF2B5EF4-FFF2-40B4-BE49-F238E27FC236}">
                <a16:creationId xmlns:a16="http://schemas.microsoft.com/office/drawing/2014/main" id="{B1940EF9-4EA9-AB40-ACAB-66F92487886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10" name="Line 193">
            <a:extLst>
              <a:ext uri="{FF2B5EF4-FFF2-40B4-BE49-F238E27FC236}">
                <a16:creationId xmlns:a16="http://schemas.microsoft.com/office/drawing/2014/main" id="{E0516FF7-6464-274D-9BD5-8B1D954E4A45}"/>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11" name="Rectangle 194">
            <a:extLst>
              <a:ext uri="{FF2B5EF4-FFF2-40B4-BE49-F238E27FC236}">
                <a16:creationId xmlns:a16="http://schemas.microsoft.com/office/drawing/2014/main" id="{EF15E882-FF65-794E-A526-8A06BC93B4BC}"/>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145412" name="Rectangle 195">
            <a:extLst>
              <a:ext uri="{FF2B5EF4-FFF2-40B4-BE49-F238E27FC236}">
                <a16:creationId xmlns:a16="http://schemas.microsoft.com/office/drawing/2014/main" id="{204713BD-CECA-7646-AC36-51F4AD4593FD}"/>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13" name="Rectangle 196">
            <a:extLst>
              <a:ext uri="{FF2B5EF4-FFF2-40B4-BE49-F238E27FC236}">
                <a16:creationId xmlns:a16="http://schemas.microsoft.com/office/drawing/2014/main" id="{25338CF7-9DDC-2E43-B44B-BED4C15C8438}"/>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498" name="Rectangle 202">
            <a:extLst>
              <a:ext uri="{FF2B5EF4-FFF2-40B4-BE49-F238E27FC236}">
                <a16:creationId xmlns:a16="http://schemas.microsoft.com/office/drawing/2014/main" id="{6578BC8A-0A33-5F45-8C59-77929C0FF289}"/>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7499" name="Rectangle 203">
            <a:extLst>
              <a:ext uri="{FF2B5EF4-FFF2-40B4-BE49-F238E27FC236}">
                <a16:creationId xmlns:a16="http://schemas.microsoft.com/office/drawing/2014/main" id="{169CD427-A5B2-0048-ACE6-59087362ACE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7500" name="Rectangle 204">
            <a:extLst>
              <a:ext uri="{FF2B5EF4-FFF2-40B4-BE49-F238E27FC236}">
                <a16:creationId xmlns:a16="http://schemas.microsoft.com/office/drawing/2014/main" id="{782FC8E8-A9A8-E745-B356-20A352098943}"/>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7501" name="Line 205">
            <a:extLst>
              <a:ext uri="{FF2B5EF4-FFF2-40B4-BE49-F238E27FC236}">
                <a16:creationId xmlns:a16="http://schemas.microsoft.com/office/drawing/2014/main" id="{3993BB6F-59EF-9F4A-84D0-D934CC89C20D}"/>
              </a:ext>
            </a:extLst>
          </p:cNvPr>
          <p:cNvSpPr>
            <a:spLocks noChangeShapeType="1"/>
          </p:cNvSpPr>
          <p:nvPr/>
        </p:nvSpPr>
        <p:spPr bwMode="auto">
          <a:xfrm>
            <a:off x="873125" y="89535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02" name="Rectangle 206">
            <a:extLst>
              <a:ext uri="{FF2B5EF4-FFF2-40B4-BE49-F238E27FC236}">
                <a16:creationId xmlns:a16="http://schemas.microsoft.com/office/drawing/2014/main" id="{064A8861-31F3-F44D-BD45-74CF64FAA35F}"/>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03" name="Line 207">
            <a:extLst>
              <a:ext uri="{FF2B5EF4-FFF2-40B4-BE49-F238E27FC236}">
                <a16:creationId xmlns:a16="http://schemas.microsoft.com/office/drawing/2014/main" id="{5DFD5B59-182A-F24B-BE95-22AFB4773DB1}"/>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5420" name="Rectangle 214">
            <a:extLst>
              <a:ext uri="{FF2B5EF4-FFF2-40B4-BE49-F238E27FC236}">
                <a16:creationId xmlns:a16="http://schemas.microsoft.com/office/drawing/2014/main" id="{DF7780A8-81AF-8D4D-A4F6-ECFD504C09D8}"/>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11" name="Text Box 215">
            <a:extLst>
              <a:ext uri="{FF2B5EF4-FFF2-40B4-BE49-F238E27FC236}">
                <a16:creationId xmlns:a16="http://schemas.microsoft.com/office/drawing/2014/main" id="{5EFB156F-9336-DD47-8FCE-97192F8017DA}"/>
              </a:ext>
            </a:extLst>
          </p:cNvPr>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145422" name="Rectangle 217">
            <a:extLst>
              <a:ext uri="{FF2B5EF4-FFF2-40B4-BE49-F238E27FC236}">
                <a16:creationId xmlns:a16="http://schemas.microsoft.com/office/drawing/2014/main" id="{6CEF37E6-1865-9A46-A49B-A10AC0E9B7BF}"/>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23" name="Rectangle 218">
            <a:extLst>
              <a:ext uri="{FF2B5EF4-FFF2-40B4-BE49-F238E27FC236}">
                <a16:creationId xmlns:a16="http://schemas.microsoft.com/office/drawing/2014/main" id="{F72DE7A0-A320-3645-A6BF-D25D247C6C5D}"/>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24" name="Rectangle 219">
            <a:extLst>
              <a:ext uri="{FF2B5EF4-FFF2-40B4-BE49-F238E27FC236}">
                <a16:creationId xmlns:a16="http://schemas.microsoft.com/office/drawing/2014/main" id="{9440BF15-E782-374D-B8B9-97E73520C4FD}"/>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16" name="Text Box 220">
            <a:extLst>
              <a:ext uri="{FF2B5EF4-FFF2-40B4-BE49-F238E27FC236}">
                <a16:creationId xmlns:a16="http://schemas.microsoft.com/office/drawing/2014/main" id="{1D6C0238-89A5-AC47-9C7C-6825F5EBA21C}"/>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sp>
        <p:nvSpPr>
          <p:cNvPr id="567543" name="Rectangle 247">
            <a:extLst>
              <a:ext uri="{FF2B5EF4-FFF2-40B4-BE49-F238E27FC236}">
                <a16:creationId xmlns:a16="http://schemas.microsoft.com/office/drawing/2014/main" id="{0E878CF1-8A29-DF45-B9E1-EFDEB6E26CC2}"/>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67544" name="Text Box 248">
            <a:extLst>
              <a:ext uri="{FF2B5EF4-FFF2-40B4-BE49-F238E27FC236}">
                <a16:creationId xmlns:a16="http://schemas.microsoft.com/office/drawing/2014/main" id="{C4EF344D-281D-9248-8F37-C2B712950153}"/>
              </a:ext>
            </a:extLst>
          </p:cNvPr>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Kejadian - Ester</a:t>
            </a:r>
          </a:p>
        </p:txBody>
      </p:sp>
      <p:sp>
        <p:nvSpPr>
          <p:cNvPr id="145428" name="Rectangle 250">
            <a:extLst>
              <a:ext uri="{FF2B5EF4-FFF2-40B4-BE49-F238E27FC236}">
                <a16:creationId xmlns:a16="http://schemas.microsoft.com/office/drawing/2014/main" id="{89F51773-556B-AE45-B4FD-692563C1CCB7}"/>
              </a:ext>
            </a:extLst>
          </p:cNvPr>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Years / 50,000</a:t>
            </a:r>
          </a:p>
        </p:txBody>
      </p:sp>
      <p:sp>
        <p:nvSpPr>
          <p:cNvPr id="145429" name="Text Box 268">
            <a:extLst>
              <a:ext uri="{FF2B5EF4-FFF2-40B4-BE49-F238E27FC236}">
                <a16:creationId xmlns:a16="http://schemas.microsoft.com/office/drawing/2014/main" id="{5F35968B-4C6A-974E-84D2-A8468B0715D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67566" name="Rectangle 270">
            <a:extLst>
              <a:ext uri="{FF2B5EF4-FFF2-40B4-BE49-F238E27FC236}">
                <a16:creationId xmlns:a16="http://schemas.microsoft.com/office/drawing/2014/main" id="{A9691705-DB55-8843-8FA3-0942F3FAB66F}"/>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69</a:t>
            </a:r>
          </a:p>
        </p:txBody>
      </p:sp>
      <p:sp>
        <p:nvSpPr>
          <p:cNvPr id="145431" name="Freeform 252">
            <a:extLst>
              <a:ext uri="{FF2B5EF4-FFF2-40B4-BE49-F238E27FC236}">
                <a16:creationId xmlns:a16="http://schemas.microsoft.com/office/drawing/2014/main" id="{7E4218E7-AB10-FF45-8C6D-FC483FED17B8}"/>
              </a:ext>
            </a:extLst>
          </p:cNvPr>
          <p:cNvSpPr>
            <a:spLocks/>
          </p:cNvSpPr>
          <p:nvPr/>
        </p:nvSpPr>
        <p:spPr bwMode="auto">
          <a:xfrm>
            <a:off x="8707438" y="3641725"/>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253">
            <a:extLst>
              <a:ext uri="{FF2B5EF4-FFF2-40B4-BE49-F238E27FC236}">
                <a16:creationId xmlns:a16="http://schemas.microsoft.com/office/drawing/2014/main" id="{88189E2C-4982-934D-B053-2F4E22F08007}"/>
              </a:ext>
            </a:extLst>
          </p:cNvPr>
          <p:cNvSpPr>
            <a:spLocks/>
          </p:cNvSpPr>
          <p:nvPr/>
        </p:nvSpPr>
        <p:spPr bwMode="auto">
          <a:xfrm>
            <a:off x="8707438" y="3629025"/>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AutoShape 254">
            <a:extLst>
              <a:ext uri="{FF2B5EF4-FFF2-40B4-BE49-F238E27FC236}">
                <a16:creationId xmlns:a16="http://schemas.microsoft.com/office/drawing/2014/main" id="{D9F8D2BE-2C09-F841-9D14-E7648AFACDD4}"/>
              </a:ext>
            </a:extLst>
          </p:cNvPr>
          <p:cNvSpPr>
            <a:spLocks noChangeArrowheads="1"/>
          </p:cNvSpPr>
          <p:nvPr/>
        </p:nvSpPr>
        <p:spPr bwMode="auto">
          <a:xfrm>
            <a:off x="7978775"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34" name="Rectangle 255">
            <a:extLst>
              <a:ext uri="{FF2B5EF4-FFF2-40B4-BE49-F238E27FC236}">
                <a16:creationId xmlns:a16="http://schemas.microsoft.com/office/drawing/2014/main" id="{3F45339B-0E32-424C-8FCA-8D2E4AFB2FFF}"/>
              </a:ext>
            </a:extLst>
          </p:cNvPr>
          <p:cNvSpPr>
            <a:spLocks noChangeArrowheads="1"/>
          </p:cNvSpPr>
          <p:nvPr/>
        </p:nvSpPr>
        <p:spPr bwMode="auto">
          <a:xfrm>
            <a:off x="7977188" y="3627438"/>
            <a:ext cx="969962" cy="906462"/>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35" name="Line 256">
            <a:extLst>
              <a:ext uri="{FF2B5EF4-FFF2-40B4-BE49-F238E27FC236}">
                <a16:creationId xmlns:a16="http://schemas.microsoft.com/office/drawing/2014/main" id="{B2F1F861-0E55-3D45-8344-0826D1222610}"/>
              </a:ext>
            </a:extLst>
          </p:cNvPr>
          <p:cNvSpPr>
            <a:spLocks noChangeShapeType="1"/>
          </p:cNvSpPr>
          <p:nvPr/>
        </p:nvSpPr>
        <p:spPr bwMode="auto">
          <a:xfrm>
            <a:off x="8027988"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6" name="Line 257">
            <a:extLst>
              <a:ext uri="{FF2B5EF4-FFF2-40B4-BE49-F238E27FC236}">
                <a16:creationId xmlns:a16="http://schemas.microsoft.com/office/drawing/2014/main" id="{F1F4D63F-D17C-F744-8586-C6F0E696E2FD}"/>
              </a:ext>
            </a:extLst>
          </p:cNvPr>
          <p:cNvSpPr>
            <a:spLocks noChangeShapeType="1"/>
          </p:cNvSpPr>
          <p:nvPr/>
        </p:nvSpPr>
        <p:spPr bwMode="auto">
          <a:xfrm>
            <a:off x="8027988"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7" name="Rectangle 258">
            <a:extLst>
              <a:ext uri="{FF2B5EF4-FFF2-40B4-BE49-F238E27FC236}">
                <a16:creationId xmlns:a16="http://schemas.microsoft.com/office/drawing/2014/main" id="{920E8C94-0060-5643-88D9-6E10067D90CE}"/>
              </a:ext>
            </a:extLst>
          </p:cNvPr>
          <p:cNvSpPr>
            <a:spLocks noChangeArrowheads="1"/>
          </p:cNvSpPr>
          <p:nvPr/>
        </p:nvSpPr>
        <p:spPr bwMode="auto">
          <a:xfrm>
            <a:off x="7897813" y="3435350"/>
            <a:ext cx="1012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PEMBUANGAN</a:t>
            </a:r>
          </a:p>
        </p:txBody>
      </p:sp>
      <p:sp>
        <p:nvSpPr>
          <p:cNvPr id="145438" name="Line 259">
            <a:extLst>
              <a:ext uri="{FF2B5EF4-FFF2-40B4-BE49-F238E27FC236}">
                <a16:creationId xmlns:a16="http://schemas.microsoft.com/office/drawing/2014/main" id="{9803D07A-D907-964F-9877-058F42C9EC9F}"/>
              </a:ext>
            </a:extLst>
          </p:cNvPr>
          <p:cNvSpPr>
            <a:spLocks noChangeShapeType="1"/>
          </p:cNvSpPr>
          <p:nvPr/>
        </p:nvSpPr>
        <p:spPr bwMode="auto">
          <a:xfrm>
            <a:off x="8027988"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9" name="Line 260">
            <a:extLst>
              <a:ext uri="{FF2B5EF4-FFF2-40B4-BE49-F238E27FC236}">
                <a16:creationId xmlns:a16="http://schemas.microsoft.com/office/drawing/2014/main" id="{7942FE4A-2AB5-DE44-8BDC-600B1E15826D}"/>
              </a:ext>
            </a:extLst>
          </p:cNvPr>
          <p:cNvSpPr>
            <a:spLocks noChangeShapeType="1"/>
          </p:cNvSpPr>
          <p:nvPr/>
        </p:nvSpPr>
        <p:spPr bwMode="auto">
          <a:xfrm>
            <a:off x="8027988"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0" name="Rectangle 261">
            <a:extLst>
              <a:ext uri="{FF2B5EF4-FFF2-40B4-BE49-F238E27FC236}">
                <a16:creationId xmlns:a16="http://schemas.microsoft.com/office/drawing/2014/main" id="{0BBE7F3B-5081-F24E-A205-6999A0F67A8D}"/>
              </a:ext>
            </a:extLst>
          </p:cNvPr>
          <p:cNvSpPr>
            <a:spLocks noChangeArrowheads="1"/>
          </p:cNvSpPr>
          <p:nvPr/>
        </p:nvSpPr>
        <p:spPr bwMode="auto">
          <a:xfrm>
            <a:off x="8089900" y="3694113"/>
            <a:ext cx="736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5441" name="Rectangle 262">
            <a:extLst>
              <a:ext uri="{FF2B5EF4-FFF2-40B4-BE49-F238E27FC236}">
                <a16:creationId xmlns:a16="http://schemas.microsoft.com/office/drawing/2014/main" id="{438FAE0B-EBC2-1049-8172-DEB04A3CD60D}"/>
              </a:ext>
            </a:extLst>
          </p:cNvPr>
          <p:cNvSpPr>
            <a:spLocks noChangeArrowheads="1"/>
          </p:cNvSpPr>
          <p:nvPr/>
        </p:nvSpPr>
        <p:spPr bwMode="auto">
          <a:xfrm>
            <a:off x="8015288" y="3871913"/>
            <a:ext cx="9239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5442" name="Rectangle 263">
            <a:extLst>
              <a:ext uri="{FF2B5EF4-FFF2-40B4-BE49-F238E27FC236}">
                <a16:creationId xmlns:a16="http://schemas.microsoft.com/office/drawing/2014/main" id="{113B5FD9-D49E-8A44-ABB8-B0400AA7E2E3}"/>
              </a:ext>
            </a:extLst>
          </p:cNvPr>
          <p:cNvSpPr>
            <a:spLocks noChangeArrowheads="1"/>
          </p:cNvSpPr>
          <p:nvPr/>
        </p:nvSpPr>
        <p:spPr bwMode="auto">
          <a:xfrm>
            <a:off x="8107363" y="4270375"/>
            <a:ext cx="831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sp>
        <p:nvSpPr>
          <p:cNvPr id="145443" name="Rectangle 264">
            <a:extLst>
              <a:ext uri="{FF2B5EF4-FFF2-40B4-BE49-F238E27FC236}">
                <a16:creationId xmlns:a16="http://schemas.microsoft.com/office/drawing/2014/main" id="{EE5E6824-45FA-534C-9D96-C2964AF0FCC3}"/>
              </a:ext>
            </a:extLst>
          </p:cNvPr>
          <p:cNvSpPr>
            <a:spLocks noChangeArrowheads="1"/>
          </p:cNvSpPr>
          <p:nvPr/>
        </p:nvSpPr>
        <p:spPr bwMode="auto">
          <a:xfrm>
            <a:off x="8101013" y="3605213"/>
            <a:ext cx="592137"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44" name="Rectangle 265">
            <a:extLst>
              <a:ext uri="{FF2B5EF4-FFF2-40B4-BE49-F238E27FC236}">
                <a16:creationId xmlns:a16="http://schemas.microsoft.com/office/drawing/2014/main" id="{AE2916C7-E8B8-2549-9BF1-BA2740BF153B}"/>
              </a:ext>
            </a:extLst>
          </p:cNvPr>
          <p:cNvSpPr>
            <a:spLocks noChangeArrowheads="1"/>
          </p:cNvSpPr>
          <p:nvPr/>
        </p:nvSpPr>
        <p:spPr bwMode="auto">
          <a:xfrm>
            <a:off x="8001000"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45" name="Rectangle 266">
            <a:extLst>
              <a:ext uri="{FF2B5EF4-FFF2-40B4-BE49-F238E27FC236}">
                <a16:creationId xmlns:a16="http://schemas.microsoft.com/office/drawing/2014/main" id="{58F95213-CD70-774A-98F3-329863472908}"/>
              </a:ext>
            </a:extLst>
          </p:cNvPr>
          <p:cNvSpPr>
            <a:spLocks noChangeArrowheads="1"/>
          </p:cNvSpPr>
          <p:nvPr/>
        </p:nvSpPr>
        <p:spPr bwMode="auto">
          <a:xfrm>
            <a:off x="7932738" y="4098925"/>
            <a:ext cx="11604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nvGrpSpPr>
          <p:cNvPr id="145446" name="Group 332">
            <a:extLst>
              <a:ext uri="{FF2B5EF4-FFF2-40B4-BE49-F238E27FC236}">
                <a16:creationId xmlns:a16="http://schemas.microsoft.com/office/drawing/2014/main" id="{E2A54E37-5D2E-7443-A75B-4AD8EF726B82}"/>
              </a:ext>
            </a:extLst>
          </p:cNvPr>
          <p:cNvGrpSpPr>
            <a:grpSpLocks/>
          </p:cNvGrpSpPr>
          <p:nvPr/>
        </p:nvGrpSpPr>
        <p:grpSpPr bwMode="auto">
          <a:xfrm>
            <a:off x="4097338" y="295275"/>
            <a:ext cx="4043362" cy="6051550"/>
            <a:chOff x="2581" y="186"/>
            <a:chExt cx="2547" cy="3812"/>
          </a:xfrm>
        </p:grpSpPr>
        <p:sp>
          <p:nvSpPr>
            <p:cNvPr id="145447" name="Rectangle 4">
              <a:extLst>
                <a:ext uri="{FF2B5EF4-FFF2-40B4-BE49-F238E27FC236}">
                  <a16:creationId xmlns:a16="http://schemas.microsoft.com/office/drawing/2014/main" id="{468F75AA-3F12-0F41-898E-9A34422667B5}"/>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301" name="Rectangle 5">
              <a:extLst>
                <a:ext uri="{FF2B5EF4-FFF2-40B4-BE49-F238E27FC236}">
                  <a16:creationId xmlns:a16="http://schemas.microsoft.com/office/drawing/2014/main" id="{CA54ED69-90DD-BE4C-8447-14AA599837C4}"/>
                </a:ext>
              </a:extLst>
            </p:cNvPr>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B.C.)</a:t>
              </a:r>
            </a:p>
          </p:txBody>
        </p:sp>
        <p:sp>
          <p:nvSpPr>
            <p:cNvPr id="145449" name="Rectangle 6">
              <a:extLst>
                <a:ext uri="{FF2B5EF4-FFF2-40B4-BE49-F238E27FC236}">
                  <a16:creationId xmlns:a16="http://schemas.microsoft.com/office/drawing/2014/main" id="{833DBBBC-B5DB-444D-AAE9-83F2D64A9AF5}"/>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0" name="Freeform 7">
              <a:extLst>
                <a:ext uri="{FF2B5EF4-FFF2-40B4-BE49-F238E27FC236}">
                  <a16:creationId xmlns:a16="http://schemas.microsoft.com/office/drawing/2014/main" id="{D4CE685F-39B8-C946-BF78-56B1A2D3DD5B}"/>
                </a:ext>
              </a:extLst>
            </p:cNvPr>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AutoShape 8">
              <a:extLst>
                <a:ext uri="{FF2B5EF4-FFF2-40B4-BE49-F238E27FC236}">
                  <a16:creationId xmlns:a16="http://schemas.microsoft.com/office/drawing/2014/main" id="{F274D31D-755B-4044-8CF8-4A60B313463B}"/>
                </a:ext>
              </a:extLst>
            </p:cNvPr>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2" name="Rectangle 9">
              <a:extLst>
                <a:ext uri="{FF2B5EF4-FFF2-40B4-BE49-F238E27FC236}">
                  <a16:creationId xmlns:a16="http://schemas.microsoft.com/office/drawing/2014/main" id="{D75D855D-5119-3C46-A077-FBA682142C58}"/>
                </a:ext>
              </a:extLst>
            </p:cNvPr>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3" name="Freeform 10">
              <a:extLst>
                <a:ext uri="{FF2B5EF4-FFF2-40B4-BE49-F238E27FC236}">
                  <a16:creationId xmlns:a16="http://schemas.microsoft.com/office/drawing/2014/main" id="{AEE67169-F38E-7946-82DA-D6299A261674}"/>
                </a:ext>
              </a:extLst>
            </p:cNvPr>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Rectangle 11">
              <a:extLst>
                <a:ext uri="{FF2B5EF4-FFF2-40B4-BE49-F238E27FC236}">
                  <a16:creationId xmlns:a16="http://schemas.microsoft.com/office/drawing/2014/main" id="{E1273D74-C53A-874A-B966-242BC0F09C84}"/>
                </a:ext>
              </a:extLst>
            </p:cNvPr>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5" name="Freeform 12">
              <a:extLst>
                <a:ext uri="{FF2B5EF4-FFF2-40B4-BE49-F238E27FC236}">
                  <a16:creationId xmlns:a16="http://schemas.microsoft.com/office/drawing/2014/main" id="{A3347E31-F0BE-EC40-9A98-D81879FC85D0}"/>
                </a:ext>
              </a:extLst>
            </p:cNvPr>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AutoShape 13">
              <a:extLst>
                <a:ext uri="{FF2B5EF4-FFF2-40B4-BE49-F238E27FC236}">
                  <a16:creationId xmlns:a16="http://schemas.microsoft.com/office/drawing/2014/main" id="{8402F0B3-8C8E-F74E-965D-78E1A14639B6}"/>
                </a:ext>
              </a:extLst>
            </p:cNvPr>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7" name="Rectangle 14">
              <a:extLst>
                <a:ext uri="{FF2B5EF4-FFF2-40B4-BE49-F238E27FC236}">
                  <a16:creationId xmlns:a16="http://schemas.microsoft.com/office/drawing/2014/main" id="{6B2AFE3E-63FC-1649-B558-1677AB558EE6}"/>
                </a:ext>
              </a:extLst>
            </p:cNvPr>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8" name="Rectangle 15">
              <a:extLst>
                <a:ext uri="{FF2B5EF4-FFF2-40B4-BE49-F238E27FC236}">
                  <a16:creationId xmlns:a16="http://schemas.microsoft.com/office/drawing/2014/main" id="{EFBE555B-9644-1946-AAEC-93FECDEFC8AC}"/>
                </a:ext>
              </a:extLst>
            </p:cNvPr>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9" name="AutoShape 16">
              <a:extLst>
                <a:ext uri="{FF2B5EF4-FFF2-40B4-BE49-F238E27FC236}">
                  <a16:creationId xmlns:a16="http://schemas.microsoft.com/office/drawing/2014/main" id="{7C6EFCF6-EC73-1F48-B3E0-45441A662154}"/>
                </a:ext>
              </a:extLst>
            </p:cNvPr>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0" name="Rectangle 17">
              <a:extLst>
                <a:ext uri="{FF2B5EF4-FFF2-40B4-BE49-F238E27FC236}">
                  <a16:creationId xmlns:a16="http://schemas.microsoft.com/office/drawing/2014/main" id="{3BFFD0D0-C32E-9F45-AC4D-770253639D08}"/>
                </a:ext>
              </a:extLst>
            </p:cNvPr>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1" name="AutoShape 18">
              <a:extLst>
                <a:ext uri="{FF2B5EF4-FFF2-40B4-BE49-F238E27FC236}">
                  <a16:creationId xmlns:a16="http://schemas.microsoft.com/office/drawing/2014/main" id="{30371BC2-018E-9447-9E3C-FF760032CD25}"/>
                </a:ext>
              </a:extLst>
            </p:cNvPr>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2" name="AutoShape 19">
              <a:extLst>
                <a:ext uri="{FF2B5EF4-FFF2-40B4-BE49-F238E27FC236}">
                  <a16:creationId xmlns:a16="http://schemas.microsoft.com/office/drawing/2014/main" id="{000341EB-3B72-4841-BD89-5677898135FB}"/>
                </a:ext>
              </a:extLst>
            </p:cNvPr>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3" name="AutoShape 20">
              <a:extLst>
                <a:ext uri="{FF2B5EF4-FFF2-40B4-BE49-F238E27FC236}">
                  <a16:creationId xmlns:a16="http://schemas.microsoft.com/office/drawing/2014/main" id="{53994AD9-55EC-114E-9D7A-D320BC1536CE}"/>
                </a:ext>
              </a:extLst>
            </p:cNvPr>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4" name="Rectangle 21">
              <a:extLst>
                <a:ext uri="{FF2B5EF4-FFF2-40B4-BE49-F238E27FC236}">
                  <a16:creationId xmlns:a16="http://schemas.microsoft.com/office/drawing/2014/main" id="{E8EE9104-B667-7B4C-B5C0-BDABB5D5DBBA}"/>
                </a:ext>
              </a:extLst>
            </p:cNvPr>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5" name="Rectangle 22">
              <a:extLst>
                <a:ext uri="{FF2B5EF4-FFF2-40B4-BE49-F238E27FC236}">
                  <a16:creationId xmlns:a16="http://schemas.microsoft.com/office/drawing/2014/main" id="{41FB49D6-CDF4-7F42-802F-5F63FF07FBE4}"/>
                </a:ext>
              </a:extLst>
            </p:cNvPr>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145466" name="AutoShape 23">
              <a:extLst>
                <a:ext uri="{FF2B5EF4-FFF2-40B4-BE49-F238E27FC236}">
                  <a16:creationId xmlns:a16="http://schemas.microsoft.com/office/drawing/2014/main" id="{B4099A14-E1F9-B644-AE7E-1EA751B6646B}"/>
                </a:ext>
              </a:extLst>
            </p:cNvPr>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7" name="Rectangle 24">
              <a:extLst>
                <a:ext uri="{FF2B5EF4-FFF2-40B4-BE49-F238E27FC236}">
                  <a16:creationId xmlns:a16="http://schemas.microsoft.com/office/drawing/2014/main" id="{93679C9E-81EA-F94A-B497-6D28F7F3A144}"/>
                </a:ext>
              </a:extLst>
            </p:cNvPr>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8" name="AutoShape 25">
              <a:extLst>
                <a:ext uri="{FF2B5EF4-FFF2-40B4-BE49-F238E27FC236}">
                  <a16:creationId xmlns:a16="http://schemas.microsoft.com/office/drawing/2014/main" id="{9736DFF3-C053-B647-898C-ADFB1DEA0279}"/>
                </a:ext>
              </a:extLst>
            </p:cNvPr>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9" name="Freeform 26">
              <a:extLst>
                <a:ext uri="{FF2B5EF4-FFF2-40B4-BE49-F238E27FC236}">
                  <a16:creationId xmlns:a16="http://schemas.microsoft.com/office/drawing/2014/main" id="{28DBAB6A-8150-0541-9988-6F55C58CC1C1}"/>
                </a:ext>
              </a:extLst>
            </p:cNvPr>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70" name="Rectangle 27">
              <a:extLst>
                <a:ext uri="{FF2B5EF4-FFF2-40B4-BE49-F238E27FC236}">
                  <a16:creationId xmlns:a16="http://schemas.microsoft.com/office/drawing/2014/main" id="{20BF0D8F-9E21-E141-B12F-47DC347FB0AD}"/>
                </a:ext>
              </a:extLst>
            </p:cNvPr>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1" name="Freeform 28">
              <a:extLst>
                <a:ext uri="{FF2B5EF4-FFF2-40B4-BE49-F238E27FC236}">
                  <a16:creationId xmlns:a16="http://schemas.microsoft.com/office/drawing/2014/main" id="{99C5D24E-C419-DB4D-B679-A28A78D91A0E}"/>
                </a:ext>
              </a:extLst>
            </p:cNvPr>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72" name="AutoShape 29">
              <a:extLst>
                <a:ext uri="{FF2B5EF4-FFF2-40B4-BE49-F238E27FC236}">
                  <a16:creationId xmlns:a16="http://schemas.microsoft.com/office/drawing/2014/main" id="{BD7EB6C1-06B0-5448-860C-8C7AD3532D78}"/>
                </a:ext>
              </a:extLst>
            </p:cNvPr>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3" name="Rectangle 30">
              <a:extLst>
                <a:ext uri="{FF2B5EF4-FFF2-40B4-BE49-F238E27FC236}">
                  <a16:creationId xmlns:a16="http://schemas.microsoft.com/office/drawing/2014/main" id="{F779BC91-E176-114A-9F3D-5AC162DBC891}"/>
                </a:ext>
              </a:extLst>
            </p:cNvPr>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4" name="Rectangle 31">
              <a:extLst>
                <a:ext uri="{FF2B5EF4-FFF2-40B4-BE49-F238E27FC236}">
                  <a16:creationId xmlns:a16="http://schemas.microsoft.com/office/drawing/2014/main" id="{4449CAB9-9A04-654E-BB49-6A4D03F3F0E0}"/>
                </a:ext>
              </a:extLst>
            </p:cNvPr>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5" name="AutoShape 32">
              <a:extLst>
                <a:ext uri="{FF2B5EF4-FFF2-40B4-BE49-F238E27FC236}">
                  <a16:creationId xmlns:a16="http://schemas.microsoft.com/office/drawing/2014/main" id="{2D3053C5-6773-204C-B6D6-4DB6634CF2D1}"/>
                </a:ext>
              </a:extLst>
            </p:cNvPr>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329" name="Rectangle 33">
              <a:extLst>
                <a:ext uri="{FF2B5EF4-FFF2-40B4-BE49-F238E27FC236}">
                  <a16:creationId xmlns:a16="http://schemas.microsoft.com/office/drawing/2014/main" id="{1791C51D-D070-8E49-95A4-129215FFE64E}"/>
                </a:ext>
              </a:extLst>
            </p:cNvPr>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B.C.)</a:t>
              </a:r>
            </a:p>
          </p:txBody>
        </p:sp>
        <p:sp>
          <p:nvSpPr>
            <p:cNvPr id="145477" name="Line 34">
              <a:extLst>
                <a:ext uri="{FF2B5EF4-FFF2-40B4-BE49-F238E27FC236}">
                  <a16:creationId xmlns:a16="http://schemas.microsoft.com/office/drawing/2014/main" id="{046C1FFC-01B0-A342-BCF3-3FBCC60B9D13}"/>
                </a:ext>
              </a:extLst>
            </p:cNvPr>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8" name="Line 35">
              <a:extLst>
                <a:ext uri="{FF2B5EF4-FFF2-40B4-BE49-F238E27FC236}">
                  <a16:creationId xmlns:a16="http://schemas.microsoft.com/office/drawing/2014/main" id="{62AE285B-56BD-C043-9DBE-E189CBF992A6}"/>
                </a:ext>
              </a:extLst>
            </p:cNvPr>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9" name="Line 36">
              <a:extLst>
                <a:ext uri="{FF2B5EF4-FFF2-40B4-BE49-F238E27FC236}">
                  <a16:creationId xmlns:a16="http://schemas.microsoft.com/office/drawing/2014/main" id="{86F05107-E334-6142-8C58-15841376CA61}"/>
                </a:ext>
              </a:extLst>
            </p:cNvPr>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0" name="Line 37">
              <a:extLst>
                <a:ext uri="{FF2B5EF4-FFF2-40B4-BE49-F238E27FC236}">
                  <a16:creationId xmlns:a16="http://schemas.microsoft.com/office/drawing/2014/main" id="{553FE8E8-ED96-ED43-8AAA-E7D9C2680E09}"/>
                </a:ext>
              </a:extLst>
            </p:cNvPr>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1" name="Line 38">
              <a:extLst>
                <a:ext uri="{FF2B5EF4-FFF2-40B4-BE49-F238E27FC236}">
                  <a16:creationId xmlns:a16="http://schemas.microsoft.com/office/drawing/2014/main" id="{033B5ABA-C665-E94B-B2B4-39EAAB95FB41}"/>
                </a:ext>
              </a:extLst>
            </p:cNvPr>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2" name="Line 39">
              <a:extLst>
                <a:ext uri="{FF2B5EF4-FFF2-40B4-BE49-F238E27FC236}">
                  <a16:creationId xmlns:a16="http://schemas.microsoft.com/office/drawing/2014/main" id="{8C42B625-8E31-3B41-9E6D-FA2F173B603A}"/>
                </a:ext>
              </a:extLst>
            </p:cNvPr>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3" name="Rectangle 40">
              <a:extLst>
                <a:ext uri="{FF2B5EF4-FFF2-40B4-BE49-F238E27FC236}">
                  <a16:creationId xmlns:a16="http://schemas.microsoft.com/office/drawing/2014/main" id="{EF3B36AE-DA38-2740-8F32-CB5E155C1954}"/>
                </a:ext>
              </a:extLst>
            </p:cNvPr>
            <p:cNvSpPr>
              <a:spLocks noChangeArrowheads="1"/>
            </p:cNvSpPr>
            <p:nvPr/>
          </p:nvSpPr>
          <p:spPr bwMode="auto">
            <a:xfrm>
              <a:off x="2699"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145484" name="Rectangle 41">
              <a:extLst>
                <a:ext uri="{FF2B5EF4-FFF2-40B4-BE49-F238E27FC236}">
                  <a16:creationId xmlns:a16="http://schemas.microsoft.com/office/drawing/2014/main" id="{9C0BDDB8-4963-B74F-83CA-9D0907B9D6DA}"/>
                </a:ext>
              </a:extLst>
            </p:cNvPr>
            <p:cNvSpPr>
              <a:spLocks noChangeArrowheads="1"/>
            </p:cNvSpPr>
            <p:nvPr/>
          </p:nvSpPr>
          <p:spPr bwMode="auto">
            <a:xfrm>
              <a:off x="2697"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I</a:t>
              </a:r>
            </a:p>
          </p:txBody>
        </p:sp>
        <p:sp>
          <p:nvSpPr>
            <p:cNvPr id="145485" name="Rectangle 42">
              <a:extLst>
                <a:ext uri="{FF2B5EF4-FFF2-40B4-BE49-F238E27FC236}">
                  <a16:creationId xmlns:a16="http://schemas.microsoft.com/office/drawing/2014/main" id="{A47736E3-44C7-7C49-BD95-BBB9B74EE272}"/>
                </a:ext>
              </a:extLst>
            </p:cNvPr>
            <p:cNvSpPr>
              <a:spLocks noChangeArrowheads="1"/>
            </p:cNvSpPr>
            <p:nvPr/>
          </p:nvSpPr>
          <p:spPr bwMode="auto">
            <a:xfrm>
              <a:off x="2695"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145486" name="Rectangle 43">
              <a:extLst>
                <a:ext uri="{FF2B5EF4-FFF2-40B4-BE49-F238E27FC236}">
                  <a16:creationId xmlns:a16="http://schemas.microsoft.com/office/drawing/2014/main" id="{33607940-E90A-044E-9C94-8481CD0B67E1}"/>
                </a:ext>
              </a:extLst>
            </p:cNvPr>
            <p:cNvSpPr>
              <a:spLocks noChangeArrowheads="1"/>
            </p:cNvSpPr>
            <p:nvPr/>
          </p:nvSpPr>
          <p:spPr bwMode="auto">
            <a:xfrm>
              <a:off x="2620" y="842"/>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145487" name="Rectangle 44">
              <a:extLst>
                <a:ext uri="{FF2B5EF4-FFF2-40B4-BE49-F238E27FC236}">
                  <a16:creationId xmlns:a16="http://schemas.microsoft.com/office/drawing/2014/main" id="{620CDCB1-C39F-6B4C-B5E8-E6A5A2EAA588}"/>
                </a:ext>
              </a:extLst>
            </p:cNvPr>
            <p:cNvSpPr>
              <a:spLocks noChangeArrowheads="1"/>
            </p:cNvSpPr>
            <p:nvPr/>
          </p:nvSpPr>
          <p:spPr bwMode="auto">
            <a:xfrm>
              <a:off x="2627" y="93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Banjir/Pelangi</a:t>
              </a:r>
            </a:p>
          </p:txBody>
        </p:sp>
        <p:sp>
          <p:nvSpPr>
            <p:cNvPr id="145488" name="Rectangle 45">
              <a:extLst>
                <a:ext uri="{FF2B5EF4-FFF2-40B4-BE49-F238E27FC236}">
                  <a16:creationId xmlns:a16="http://schemas.microsoft.com/office/drawing/2014/main" id="{C56C4CB1-6ED5-304B-B376-ECA04AECD145}"/>
                </a:ext>
              </a:extLst>
            </p:cNvPr>
            <p:cNvSpPr>
              <a:spLocks noChangeArrowheads="1"/>
            </p:cNvSpPr>
            <p:nvPr/>
          </p:nvSpPr>
          <p:spPr bwMode="auto">
            <a:xfrm>
              <a:off x="2704"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145489" name="Rectangle 46">
              <a:extLst>
                <a:ext uri="{FF2B5EF4-FFF2-40B4-BE49-F238E27FC236}">
                  <a16:creationId xmlns:a16="http://schemas.microsoft.com/office/drawing/2014/main" id="{84C7EF4D-5D1D-AC47-8E6B-6C69C3152919}"/>
                </a:ext>
              </a:extLst>
            </p:cNvPr>
            <p:cNvSpPr>
              <a:spLocks noChangeArrowheads="1"/>
            </p:cNvSpPr>
            <p:nvPr/>
          </p:nvSpPr>
          <p:spPr bwMode="auto">
            <a:xfrm>
              <a:off x="2607" y="365"/>
              <a:ext cx="3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CIPTAAN</a:t>
              </a:r>
            </a:p>
          </p:txBody>
        </p:sp>
        <p:sp>
          <p:nvSpPr>
            <p:cNvPr id="145490" name="Rectangle 47">
              <a:extLst>
                <a:ext uri="{FF2B5EF4-FFF2-40B4-BE49-F238E27FC236}">
                  <a16:creationId xmlns:a16="http://schemas.microsoft.com/office/drawing/2014/main" id="{C31F3E09-ADCF-C543-A074-7B75313B3A61}"/>
                </a:ext>
              </a:extLst>
            </p:cNvPr>
            <p:cNvSpPr>
              <a:spLocks noChangeArrowheads="1"/>
            </p:cNvSpPr>
            <p:nvPr/>
          </p:nvSpPr>
          <p:spPr bwMode="auto">
            <a:xfrm>
              <a:off x="2602" y="458"/>
              <a:ext cx="5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145491" name="Line 48">
              <a:extLst>
                <a:ext uri="{FF2B5EF4-FFF2-40B4-BE49-F238E27FC236}">
                  <a16:creationId xmlns:a16="http://schemas.microsoft.com/office/drawing/2014/main" id="{BE1AFC59-3379-8B41-B6E2-68E799E901DF}"/>
                </a:ext>
              </a:extLst>
            </p:cNvPr>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2" name="Line 49">
              <a:extLst>
                <a:ext uri="{FF2B5EF4-FFF2-40B4-BE49-F238E27FC236}">
                  <a16:creationId xmlns:a16="http://schemas.microsoft.com/office/drawing/2014/main" id="{825A0CAD-8A06-9846-AF6B-92AC4C08C291}"/>
                </a:ext>
              </a:extLst>
            </p:cNvPr>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3" name="Rectangle 50">
              <a:extLst>
                <a:ext uri="{FF2B5EF4-FFF2-40B4-BE49-F238E27FC236}">
                  <a16:creationId xmlns:a16="http://schemas.microsoft.com/office/drawing/2014/main" id="{9EF6E677-6459-7342-860E-B5B0F9B73F9B}"/>
                </a:ext>
              </a:extLst>
            </p:cNvPr>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94" name="Rectangle 51">
              <a:extLst>
                <a:ext uri="{FF2B5EF4-FFF2-40B4-BE49-F238E27FC236}">
                  <a16:creationId xmlns:a16="http://schemas.microsoft.com/office/drawing/2014/main" id="{69472C26-5C4A-E643-85C4-1EA95D682887}"/>
                </a:ext>
              </a:extLst>
            </p:cNvPr>
            <p:cNvSpPr>
              <a:spLocks noChangeArrowheads="1"/>
            </p:cNvSpPr>
            <p:nvPr/>
          </p:nvSpPr>
          <p:spPr bwMode="auto">
            <a:xfrm>
              <a:off x="2749" y="1531"/>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T - B - B</a:t>
              </a:r>
            </a:p>
          </p:txBody>
        </p:sp>
        <p:sp>
          <p:nvSpPr>
            <p:cNvPr id="145495" name="Rectangle 52">
              <a:extLst>
                <a:ext uri="{FF2B5EF4-FFF2-40B4-BE49-F238E27FC236}">
                  <a16:creationId xmlns:a16="http://schemas.microsoft.com/office/drawing/2014/main" id="{29C6B1F6-9B45-B747-B4BD-20B3377A64E7}"/>
                </a:ext>
              </a:extLst>
            </p:cNvPr>
            <p:cNvSpPr>
              <a:spLocks noChangeArrowheads="1"/>
            </p:cNvSpPr>
            <p:nvPr/>
          </p:nvSpPr>
          <p:spPr bwMode="auto">
            <a:xfrm>
              <a:off x="2812"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145496" name="Rectangle 53">
              <a:extLst>
                <a:ext uri="{FF2B5EF4-FFF2-40B4-BE49-F238E27FC236}">
                  <a16:creationId xmlns:a16="http://schemas.microsoft.com/office/drawing/2014/main" id="{7AD3932E-0568-9E45-9CFF-378ACCBBC8DC}"/>
                </a:ext>
              </a:extLst>
            </p:cNvPr>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145497" name="Rectangle 54">
              <a:extLst>
                <a:ext uri="{FF2B5EF4-FFF2-40B4-BE49-F238E27FC236}">
                  <a16:creationId xmlns:a16="http://schemas.microsoft.com/office/drawing/2014/main" id="{351C26D4-6FA7-1146-8E7D-4314B7D4B58B}"/>
                </a:ext>
              </a:extLst>
            </p:cNvPr>
            <p:cNvSpPr>
              <a:spLocks noChangeArrowheads="1"/>
            </p:cNvSpPr>
            <p:nvPr/>
          </p:nvSpPr>
          <p:spPr bwMode="auto">
            <a:xfrm>
              <a:off x="2742"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145498" name="Rectangle 55">
              <a:extLst>
                <a:ext uri="{FF2B5EF4-FFF2-40B4-BE49-F238E27FC236}">
                  <a16:creationId xmlns:a16="http://schemas.microsoft.com/office/drawing/2014/main" id="{3ACCA323-A92E-DA48-8428-2DFF132DFDAA}"/>
                </a:ext>
              </a:extLst>
            </p:cNvPr>
            <p:cNvSpPr>
              <a:spLocks noChangeArrowheads="1"/>
            </p:cNvSpPr>
            <p:nvPr/>
          </p:nvSpPr>
          <p:spPr bwMode="auto">
            <a:xfrm>
              <a:off x="2634" y="130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145499" name="Rectangle 56">
              <a:extLst>
                <a:ext uri="{FF2B5EF4-FFF2-40B4-BE49-F238E27FC236}">
                  <a16:creationId xmlns:a16="http://schemas.microsoft.com/office/drawing/2014/main" id="{763CC59D-7003-5444-9566-DEB1CE07B8D1}"/>
                </a:ext>
              </a:extLst>
            </p:cNvPr>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145500" name="Line 57">
              <a:extLst>
                <a:ext uri="{FF2B5EF4-FFF2-40B4-BE49-F238E27FC236}">
                  <a16:creationId xmlns:a16="http://schemas.microsoft.com/office/drawing/2014/main" id="{26B90FA4-A6CB-0D40-BD78-577EAB533AC5}"/>
                </a:ext>
              </a:extLst>
            </p:cNvPr>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1" name="Line 58">
              <a:extLst>
                <a:ext uri="{FF2B5EF4-FFF2-40B4-BE49-F238E27FC236}">
                  <a16:creationId xmlns:a16="http://schemas.microsoft.com/office/drawing/2014/main" id="{D37C35FF-D7F9-1648-A261-40E4AF9C2FD2}"/>
                </a:ext>
              </a:extLst>
            </p:cNvPr>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Rectangle 59">
              <a:extLst>
                <a:ext uri="{FF2B5EF4-FFF2-40B4-BE49-F238E27FC236}">
                  <a16:creationId xmlns:a16="http://schemas.microsoft.com/office/drawing/2014/main" id="{61342E14-FBD8-9741-B646-325C4B1C86B6}"/>
                </a:ext>
              </a:extLst>
            </p:cNvPr>
            <p:cNvSpPr>
              <a:spLocks noChangeArrowheads="1"/>
            </p:cNvSpPr>
            <p:nvPr/>
          </p:nvSpPr>
          <p:spPr bwMode="auto">
            <a:xfrm>
              <a:off x="2694" y="2152"/>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JUSUF</a:t>
              </a:r>
            </a:p>
          </p:txBody>
        </p:sp>
        <p:sp>
          <p:nvSpPr>
            <p:cNvPr id="145503" name="Rectangle 60">
              <a:extLst>
                <a:ext uri="{FF2B5EF4-FFF2-40B4-BE49-F238E27FC236}">
                  <a16:creationId xmlns:a16="http://schemas.microsoft.com/office/drawing/2014/main" id="{32598238-C9FF-A340-963D-48150FC178CD}"/>
                </a:ext>
              </a:extLst>
            </p:cNvPr>
            <p:cNvSpPr>
              <a:spLocks noChangeArrowheads="1"/>
            </p:cNvSpPr>
            <p:nvPr/>
          </p:nvSpPr>
          <p:spPr bwMode="auto">
            <a:xfrm>
              <a:off x="2640" y="2301"/>
              <a:ext cx="5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Perbudakan</a:t>
              </a:r>
            </a:p>
          </p:txBody>
        </p:sp>
        <p:sp>
          <p:nvSpPr>
            <p:cNvPr id="145504" name="Rectangle 61">
              <a:extLst>
                <a:ext uri="{FF2B5EF4-FFF2-40B4-BE49-F238E27FC236}">
                  <a16:creationId xmlns:a16="http://schemas.microsoft.com/office/drawing/2014/main" id="{7F955011-2D6C-5C4F-A465-4BE54F5B71D4}"/>
                </a:ext>
              </a:extLst>
            </p:cNvPr>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145505" name="Line 62">
              <a:extLst>
                <a:ext uri="{FF2B5EF4-FFF2-40B4-BE49-F238E27FC236}">
                  <a16:creationId xmlns:a16="http://schemas.microsoft.com/office/drawing/2014/main" id="{658669B6-D82D-A340-800D-3299EC5CE810}"/>
                </a:ext>
              </a:extLst>
            </p:cNvPr>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6" name="Line 63">
              <a:extLst>
                <a:ext uri="{FF2B5EF4-FFF2-40B4-BE49-F238E27FC236}">
                  <a16:creationId xmlns:a16="http://schemas.microsoft.com/office/drawing/2014/main" id="{CC00C4A0-FBBA-F94C-9D0C-9A79663CA299}"/>
                </a:ext>
              </a:extLst>
            </p:cNvPr>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7" name="Line 64">
              <a:extLst>
                <a:ext uri="{FF2B5EF4-FFF2-40B4-BE49-F238E27FC236}">
                  <a16:creationId xmlns:a16="http://schemas.microsoft.com/office/drawing/2014/main" id="{85F61A9A-41C0-3F49-BECA-2B29BE56AEB2}"/>
                </a:ext>
              </a:extLst>
            </p:cNvPr>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8" name="Line 65">
              <a:extLst>
                <a:ext uri="{FF2B5EF4-FFF2-40B4-BE49-F238E27FC236}">
                  <a16:creationId xmlns:a16="http://schemas.microsoft.com/office/drawing/2014/main" id="{71068E0B-1D0F-DB42-A638-802D70EFAA8E}"/>
                </a:ext>
              </a:extLst>
            </p:cNvPr>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9" name="Line 66">
              <a:extLst>
                <a:ext uri="{FF2B5EF4-FFF2-40B4-BE49-F238E27FC236}">
                  <a16:creationId xmlns:a16="http://schemas.microsoft.com/office/drawing/2014/main" id="{DD841815-DD98-D343-880A-2AF2F77ECAE5}"/>
                </a:ext>
              </a:extLst>
            </p:cNvPr>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0" name="Line 67">
              <a:extLst>
                <a:ext uri="{FF2B5EF4-FFF2-40B4-BE49-F238E27FC236}">
                  <a16:creationId xmlns:a16="http://schemas.microsoft.com/office/drawing/2014/main" id="{FF892E75-1900-454B-95BD-FD2C77A0BA0B}"/>
                </a:ext>
              </a:extLst>
            </p:cNvPr>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1" name="Line 68">
              <a:extLst>
                <a:ext uri="{FF2B5EF4-FFF2-40B4-BE49-F238E27FC236}">
                  <a16:creationId xmlns:a16="http://schemas.microsoft.com/office/drawing/2014/main" id="{FA936076-54F8-BA42-A2AF-765CC6BE6B5B}"/>
                </a:ext>
              </a:extLst>
            </p:cNvPr>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2" name="Line 69">
              <a:extLst>
                <a:ext uri="{FF2B5EF4-FFF2-40B4-BE49-F238E27FC236}">
                  <a16:creationId xmlns:a16="http://schemas.microsoft.com/office/drawing/2014/main" id="{595C1F8D-A184-1F4E-A5FD-5166823C4B8A}"/>
                </a:ext>
              </a:extLst>
            </p:cNvPr>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3" name="Rectangle 70">
              <a:extLst>
                <a:ext uri="{FF2B5EF4-FFF2-40B4-BE49-F238E27FC236}">
                  <a16:creationId xmlns:a16="http://schemas.microsoft.com/office/drawing/2014/main" id="{57284D14-EA9E-AC4B-87D2-05F1C237212C}"/>
                </a:ext>
              </a:extLst>
            </p:cNvPr>
            <p:cNvSpPr>
              <a:spLocks noChangeArrowheads="1"/>
            </p:cNvSpPr>
            <p:nvPr/>
          </p:nvSpPr>
          <p:spPr bwMode="auto">
            <a:xfrm>
              <a:off x="2708" y="268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145514" name="Rectangle 71">
              <a:extLst>
                <a:ext uri="{FF2B5EF4-FFF2-40B4-BE49-F238E27FC236}">
                  <a16:creationId xmlns:a16="http://schemas.microsoft.com/office/drawing/2014/main" id="{8952BF7F-669F-FE4B-A251-702766EF5170}"/>
                </a:ext>
              </a:extLst>
            </p:cNvPr>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145515" name="Rectangle 72">
              <a:extLst>
                <a:ext uri="{FF2B5EF4-FFF2-40B4-BE49-F238E27FC236}">
                  <a16:creationId xmlns:a16="http://schemas.microsoft.com/office/drawing/2014/main" id="{2028ABA5-1FE5-0E42-A8F2-6C1E61876498}"/>
                </a:ext>
              </a:extLst>
            </p:cNvPr>
            <p:cNvSpPr>
              <a:spLocks noChangeArrowheads="1"/>
            </p:cNvSpPr>
            <p:nvPr/>
          </p:nvSpPr>
          <p:spPr bwMode="auto">
            <a:xfrm>
              <a:off x="2751"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145516" name="Rectangle 73">
              <a:extLst>
                <a:ext uri="{FF2B5EF4-FFF2-40B4-BE49-F238E27FC236}">
                  <a16:creationId xmlns:a16="http://schemas.microsoft.com/office/drawing/2014/main" id="{B3FAC344-4A50-6541-BCE7-0F94FC18C9C4}"/>
                </a:ext>
              </a:extLst>
            </p:cNvPr>
            <p:cNvSpPr>
              <a:spLocks noChangeArrowheads="1"/>
            </p:cNvSpPr>
            <p:nvPr/>
          </p:nvSpPr>
          <p:spPr bwMode="auto">
            <a:xfrm>
              <a:off x="2648" y="315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Kades Barnea</a:t>
              </a:r>
            </a:p>
          </p:txBody>
        </p:sp>
        <p:sp>
          <p:nvSpPr>
            <p:cNvPr id="145517" name="Rectangle 74">
              <a:extLst>
                <a:ext uri="{FF2B5EF4-FFF2-40B4-BE49-F238E27FC236}">
                  <a16:creationId xmlns:a16="http://schemas.microsoft.com/office/drawing/2014/main" id="{A52F1FCD-227C-0244-B8A5-E7A504579898}"/>
                </a:ext>
              </a:extLst>
            </p:cNvPr>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145518" name="Rectangle 75">
              <a:extLst>
                <a:ext uri="{FF2B5EF4-FFF2-40B4-BE49-F238E27FC236}">
                  <a16:creationId xmlns:a16="http://schemas.microsoft.com/office/drawing/2014/main" id="{CB1803B8-6B1F-F74C-8DF3-83112F380550}"/>
                </a:ext>
              </a:extLst>
            </p:cNvPr>
            <p:cNvSpPr>
              <a:spLocks noChangeArrowheads="1"/>
            </p:cNvSpPr>
            <p:nvPr/>
          </p:nvSpPr>
          <p:spPr bwMode="auto">
            <a:xfrm>
              <a:off x="2724"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145519" name="Line 76">
              <a:extLst>
                <a:ext uri="{FF2B5EF4-FFF2-40B4-BE49-F238E27FC236}">
                  <a16:creationId xmlns:a16="http://schemas.microsoft.com/office/drawing/2014/main" id="{3402CA44-EE9B-2244-9CBF-025F0CF7F194}"/>
                </a:ext>
              </a:extLst>
            </p:cNvPr>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0" name="Rectangle 77">
              <a:extLst>
                <a:ext uri="{FF2B5EF4-FFF2-40B4-BE49-F238E27FC236}">
                  <a16:creationId xmlns:a16="http://schemas.microsoft.com/office/drawing/2014/main" id="{BBA5F454-7EBB-254A-A08C-91AD6529EE3A}"/>
                </a:ext>
              </a:extLst>
            </p:cNvPr>
            <p:cNvSpPr>
              <a:spLocks noChangeArrowheads="1"/>
            </p:cNvSpPr>
            <p:nvPr/>
          </p:nvSpPr>
          <p:spPr bwMode="auto">
            <a:xfrm>
              <a:off x="2779"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145521" name="Line 78">
              <a:extLst>
                <a:ext uri="{FF2B5EF4-FFF2-40B4-BE49-F238E27FC236}">
                  <a16:creationId xmlns:a16="http://schemas.microsoft.com/office/drawing/2014/main" id="{429A4432-F0ED-824F-B09C-BFF9CBD3F13C}"/>
                </a:ext>
              </a:extLst>
            </p:cNvPr>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2" name="Line 79">
              <a:extLst>
                <a:ext uri="{FF2B5EF4-FFF2-40B4-BE49-F238E27FC236}">
                  <a16:creationId xmlns:a16="http://schemas.microsoft.com/office/drawing/2014/main" id="{03BF8C1A-3643-1446-936F-7288FE222E03}"/>
                </a:ext>
              </a:extLst>
            </p:cNvPr>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3" name="Line 80">
              <a:extLst>
                <a:ext uri="{FF2B5EF4-FFF2-40B4-BE49-F238E27FC236}">
                  <a16:creationId xmlns:a16="http://schemas.microsoft.com/office/drawing/2014/main" id="{81EEC755-287E-1446-94F4-DFF7A8C43D96}"/>
                </a:ext>
              </a:extLst>
            </p:cNvPr>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4" name="Rectangle 81">
              <a:extLst>
                <a:ext uri="{FF2B5EF4-FFF2-40B4-BE49-F238E27FC236}">
                  <a16:creationId xmlns:a16="http://schemas.microsoft.com/office/drawing/2014/main" id="{B91C0733-7088-904D-984B-AABDAA564305}"/>
                </a:ext>
              </a:extLst>
            </p:cNvPr>
            <p:cNvSpPr>
              <a:spLocks noChangeArrowheads="1"/>
            </p:cNvSpPr>
            <p:nvPr/>
          </p:nvSpPr>
          <p:spPr bwMode="auto">
            <a:xfrm>
              <a:off x="2697"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45525" name="Rectangle 82">
              <a:extLst>
                <a:ext uri="{FF2B5EF4-FFF2-40B4-BE49-F238E27FC236}">
                  <a16:creationId xmlns:a16="http://schemas.microsoft.com/office/drawing/2014/main" id="{A4BFEB7C-FECB-4943-AC98-918AC517EAAC}"/>
                </a:ext>
              </a:extLst>
            </p:cNvPr>
            <p:cNvSpPr>
              <a:spLocks noChangeArrowheads="1"/>
            </p:cNvSpPr>
            <p:nvPr/>
          </p:nvSpPr>
          <p:spPr bwMode="auto">
            <a:xfrm>
              <a:off x="2738"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145526" name="Rectangle 83">
              <a:extLst>
                <a:ext uri="{FF2B5EF4-FFF2-40B4-BE49-F238E27FC236}">
                  <a16:creationId xmlns:a16="http://schemas.microsoft.com/office/drawing/2014/main" id="{EBD33C5E-778E-4846-AFED-32B6B0E3D574}"/>
                </a:ext>
              </a:extLst>
            </p:cNvPr>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sp>
          <p:nvSpPr>
            <p:cNvPr id="145527" name="Freeform 85">
              <a:extLst>
                <a:ext uri="{FF2B5EF4-FFF2-40B4-BE49-F238E27FC236}">
                  <a16:creationId xmlns:a16="http://schemas.microsoft.com/office/drawing/2014/main" id="{7241C242-AC1E-2940-96B5-A8241A92E93C}"/>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28" name="Freeform 86">
              <a:extLst>
                <a:ext uri="{FF2B5EF4-FFF2-40B4-BE49-F238E27FC236}">
                  <a16:creationId xmlns:a16="http://schemas.microsoft.com/office/drawing/2014/main" id="{E9392176-8774-5747-B27F-E79F1C869C54}"/>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29" name="Freeform 87">
              <a:extLst>
                <a:ext uri="{FF2B5EF4-FFF2-40B4-BE49-F238E27FC236}">
                  <a16:creationId xmlns:a16="http://schemas.microsoft.com/office/drawing/2014/main" id="{88C89A3E-24C8-F544-B024-1DFA7430CD62}"/>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0" name="AutoShape 88">
              <a:extLst>
                <a:ext uri="{FF2B5EF4-FFF2-40B4-BE49-F238E27FC236}">
                  <a16:creationId xmlns:a16="http://schemas.microsoft.com/office/drawing/2014/main" id="{3C65301B-B55F-5B4C-AF6C-2B4439537479}"/>
                </a:ext>
              </a:extLst>
            </p:cNvPr>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1" name="Freeform 89">
              <a:extLst>
                <a:ext uri="{FF2B5EF4-FFF2-40B4-BE49-F238E27FC236}">
                  <a16:creationId xmlns:a16="http://schemas.microsoft.com/office/drawing/2014/main" id="{11E53B19-69BF-F64E-897B-B91D57F933DF}"/>
                </a:ext>
              </a:extLst>
            </p:cNvPr>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2" name="Freeform 90">
              <a:extLst>
                <a:ext uri="{FF2B5EF4-FFF2-40B4-BE49-F238E27FC236}">
                  <a16:creationId xmlns:a16="http://schemas.microsoft.com/office/drawing/2014/main" id="{1A4DFF72-B216-B241-97F8-65F00D2D08EC}"/>
                </a:ext>
              </a:extLst>
            </p:cNvPr>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33" name="Rectangle 91">
              <a:extLst>
                <a:ext uri="{FF2B5EF4-FFF2-40B4-BE49-F238E27FC236}">
                  <a16:creationId xmlns:a16="http://schemas.microsoft.com/office/drawing/2014/main" id="{8C249B05-F2A1-3845-95C0-53ABF148EF6C}"/>
                </a:ext>
              </a:extLst>
            </p:cNvPr>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45534" name="Freeform 92">
              <a:extLst>
                <a:ext uri="{FF2B5EF4-FFF2-40B4-BE49-F238E27FC236}">
                  <a16:creationId xmlns:a16="http://schemas.microsoft.com/office/drawing/2014/main" id="{87A4F528-8295-6646-8A1D-B47CE8AC1717}"/>
                </a:ext>
              </a:extLst>
            </p:cNvPr>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5" name="AutoShape 93">
              <a:extLst>
                <a:ext uri="{FF2B5EF4-FFF2-40B4-BE49-F238E27FC236}">
                  <a16:creationId xmlns:a16="http://schemas.microsoft.com/office/drawing/2014/main" id="{132CDBB1-62B9-FF46-9704-B9978F016929}"/>
                </a:ext>
              </a:extLst>
            </p:cNvPr>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6" name="Rectangle 94">
              <a:extLst>
                <a:ext uri="{FF2B5EF4-FFF2-40B4-BE49-F238E27FC236}">
                  <a16:creationId xmlns:a16="http://schemas.microsoft.com/office/drawing/2014/main" id="{41451AD5-41AF-8440-9B30-D551B31CA3D0}"/>
                </a:ext>
              </a:extLst>
            </p:cNvPr>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7" name="AutoShape 95">
              <a:extLst>
                <a:ext uri="{FF2B5EF4-FFF2-40B4-BE49-F238E27FC236}">
                  <a16:creationId xmlns:a16="http://schemas.microsoft.com/office/drawing/2014/main" id="{176C154B-1A1E-B24E-8A2D-CD48BBFFC574}"/>
                </a:ext>
              </a:extLst>
            </p:cNvPr>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8" name="AutoShape 96">
              <a:extLst>
                <a:ext uri="{FF2B5EF4-FFF2-40B4-BE49-F238E27FC236}">
                  <a16:creationId xmlns:a16="http://schemas.microsoft.com/office/drawing/2014/main" id="{860EB5D7-2712-2C42-A23A-B0A4C7BE715D}"/>
                </a:ext>
              </a:extLst>
            </p:cNvPr>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9" name="Rectangle 97">
              <a:extLst>
                <a:ext uri="{FF2B5EF4-FFF2-40B4-BE49-F238E27FC236}">
                  <a16:creationId xmlns:a16="http://schemas.microsoft.com/office/drawing/2014/main" id="{B17610C1-5FF2-824E-B8B1-41A1743CDF14}"/>
                </a:ext>
              </a:extLst>
            </p:cNvPr>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40" name="AutoShape 98">
              <a:extLst>
                <a:ext uri="{FF2B5EF4-FFF2-40B4-BE49-F238E27FC236}">
                  <a16:creationId xmlns:a16="http://schemas.microsoft.com/office/drawing/2014/main" id="{A4C6CC61-D301-B248-9886-C59D7226C938}"/>
                </a:ext>
              </a:extLst>
            </p:cNvPr>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41" name="Rectangle 99">
              <a:extLst>
                <a:ext uri="{FF2B5EF4-FFF2-40B4-BE49-F238E27FC236}">
                  <a16:creationId xmlns:a16="http://schemas.microsoft.com/office/drawing/2014/main" id="{F9B4BB5E-00E1-C34B-BB73-EC6EF4530956}"/>
                </a:ext>
              </a:extLst>
            </p:cNvPr>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42" name="AutoShape 100">
              <a:extLst>
                <a:ext uri="{FF2B5EF4-FFF2-40B4-BE49-F238E27FC236}">
                  <a16:creationId xmlns:a16="http://schemas.microsoft.com/office/drawing/2014/main" id="{B7AA1E74-ACD2-4047-80D3-A2619E2DE78C}"/>
                </a:ext>
              </a:extLst>
            </p:cNvPr>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397" name="Rectangle 101">
              <a:extLst>
                <a:ext uri="{FF2B5EF4-FFF2-40B4-BE49-F238E27FC236}">
                  <a16:creationId xmlns:a16="http://schemas.microsoft.com/office/drawing/2014/main" id="{1E0B8E28-26DB-8647-87B3-C147AF8BD167}"/>
                </a:ext>
              </a:extLst>
            </p:cNvPr>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B.C.)</a:t>
              </a:r>
            </a:p>
          </p:txBody>
        </p:sp>
        <p:sp>
          <p:nvSpPr>
            <p:cNvPr id="145544" name="Line 102">
              <a:extLst>
                <a:ext uri="{FF2B5EF4-FFF2-40B4-BE49-F238E27FC236}">
                  <a16:creationId xmlns:a16="http://schemas.microsoft.com/office/drawing/2014/main" id="{22B0F17D-4A2C-064E-8B43-30E25D7348CF}"/>
                </a:ext>
              </a:extLst>
            </p:cNvPr>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5" name="Line 103">
              <a:extLst>
                <a:ext uri="{FF2B5EF4-FFF2-40B4-BE49-F238E27FC236}">
                  <a16:creationId xmlns:a16="http://schemas.microsoft.com/office/drawing/2014/main" id="{6F596EE7-4976-8D46-916B-05E141F3FB57}"/>
                </a:ext>
              </a:extLst>
            </p:cNvPr>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6" name="Rectangle 104">
              <a:extLst>
                <a:ext uri="{FF2B5EF4-FFF2-40B4-BE49-F238E27FC236}">
                  <a16:creationId xmlns:a16="http://schemas.microsoft.com/office/drawing/2014/main" id="{89CFD7D8-59F9-C64B-AD87-8CECD17E506A}"/>
                </a:ext>
              </a:extLst>
            </p:cNvPr>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145547" name="Rectangle 105">
              <a:extLst>
                <a:ext uri="{FF2B5EF4-FFF2-40B4-BE49-F238E27FC236}">
                  <a16:creationId xmlns:a16="http://schemas.microsoft.com/office/drawing/2014/main" id="{1212D15D-5A7A-7D4D-8BC3-425FB9171D78}"/>
                </a:ext>
              </a:extLst>
            </p:cNvPr>
            <p:cNvSpPr>
              <a:spLocks noChangeArrowheads="1"/>
            </p:cNvSpPr>
            <p:nvPr/>
          </p:nvSpPr>
          <p:spPr bwMode="auto">
            <a:xfrm>
              <a:off x="4143" y="459"/>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145548" name="Rectangle 106">
              <a:extLst>
                <a:ext uri="{FF2B5EF4-FFF2-40B4-BE49-F238E27FC236}">
                  <a16:creationId xmlns:a16="http://schemas.microsoft.com/office/drawing/2014/main" id="{FDC0071D-5E17-0048-855D-03E5942FB34C}"/>
                </a:ext>
              </a:extLst>
            </p:cNvPr>
            <p:cNvSpPr>
              <a:spLocks noChangeArrowheads="1"/>
            </p:cNvSpPr>
            <p:nvPr/>
          </p:nvSpPr>
          <p:spPr bwMode="auto">
            <a:xfrm>
              <a:off x="4120" y="366"/>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sp>
          <p:nvSpPr>
            <p:cNvPr id="145549" name="Line 107">
              <a:extLst>
                <a:ext uri="{FF2B5EF4-FFF2-40B4-BE49-F238E27FC236}">
                  <a16:creationId xmlns:a16="http://schemas.microsoft.com/office/drawing/2014/main" id="{1DAD166B-0C82-D94C-8F39-D77F20EE23F7}"/>
                </a:ext>
              </a:extLst>
            </p:cNvPr>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0" name="Line 108">
              <a:extLst>
                <a:ext uri="{FF2B5EF4-FFF2-40B4-BE49-F238E27FC236}">
                  <a16:creationId xmlns:a16="http://schemas.microsoft.com/office/drawing/2014/main" id="{12ACA4C8-95FC-DF44-BDBE-5D2A07E06E21}"/>
                </a:ext>
              </a:extLst>
            </p:cNvPr>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1" name="Line 109">
              <a:extLst>
                <a:ext uri="{FF2B5EF4-FFF2-40B4-BE49-F238E27FC236}">
                  <a16:creationId xmlns:a16="http://schemas.microsoft.com/office/drawing/2014/main" id="{C5FBB156-05F0-3249-8CD9-C70DB7CBE4FB}"/>
                </a:ext>
              </a:extLst>
            </p:cNvPr>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a:extLst>
                <a:ext uri="{FF2B5EF4-FFF2-40B4-BE49-F238E27FC236}">
                  <a16:creationId xmlns:a16="http://schemas.microsoft.com/office/drawing/2014/main" id="{B2872159-9019-B84C-857C-1ED0C339BB18}"/>
                </a:ext>
              </a:extLst>
            </p:cNvPr>
            <p:cNvSpPr>
              <a:spLocks noChangeArrowheads="1"/>
            </p:cNvSpPr>
            <p:nvPr/>
          </p:nvSpPr>
          <p:spPr bwMode="auto">
            <a:xfrm>
              <a:off x="4107" y="1008"/>
              <a:ext cx="71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a:t>
              </a:r>
            </a:p>
          </p:txBody>
        </p:sp>
        <p:sp>
          <p:nvSpPr>
            <p:cNvPr id="145553" name="Rectangle 111">
              <a:extLst>
                <a:ext uri="{FF2B5EF4-FFF2-40B4-BE49-F238E27FC236}">
                  <a16:creationId xmlns:a16="http://schemas.microsoft.com/office/drawing/2014/main" id="{6892CB96-2B83-F344-8543-4D71420223AC}"/>
                </a:ext>
              </a:extLst>
            </p:cNvPr>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45554" name="Rectangle 112">
              <a:extLst>
                <a:ext uri="{FF2B5EF4-FFF2-40B4-BE49-F238E27FC236}">
                  <a16:creationId xmlns:a16="http://schemas.microsoft.com/office/drawing/2014/main" id="{72CAF23C-6342-B74A-868A-9435ADD05D3A}"/>
                </a:ext>
              </a:extLst>
            </p:cNvPr>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sp>
          <p:nvSpPr>
            <p:cNvPr id="145555" name="Rectangle 113">
              <a:extLst>
                <a:ext uri="{FF2B5EF4-FFF2-40B4-BE49-F238E27FC236}">
                  <a16:creationId xmlns:a16="http://schemas.microsoft.com/office/drawing/2014/main" id="{751FE095-651F-0C4D-8DC5-1C48498969DA}"/>
                </a:ext>
              </a:extLst>
            </p:cNvPr>
            <p:cNvSpPr>
              <a:spLocks noChangeArrowheads="1"/>
            </p:cNvSpPr>
            <p:nvPr/>
          </p:nvSpPr>
          <p:spPr bwMode="auto">
            <a:xfrm>
              <a:off x="4156" y="1574"/>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sp>
          <p:nvSpPr>
            <p:cNvPr id="145556" name="Rectangle 114">
              <a:extLst>
                <a:ext uri="{FF2B5EF4-FFF2-40B4-BE49-F238E27FC236}">
                  <a16:creationId xmlns:a16="http://schemas.microsoft.com/office/drawing/2014/main" id="{61968EBB-9063-524E-A15F-6A677756D72A}"/>
                </a:ext>
              </a:extLst>
            </p:cNvPr>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200           350</a:t>
              </a:r>
            </a:p>
          </p:txBody>
        </p:sp>
        <p:sp>
          <p:nvSpPr>
            <p:cNvPr id="145557" name="Rectangle 115">
              <a:extLst>
                <a:ext uri="{FF2B5EF4-FFF2-40B4-BE49-F238E27FC236}">
                  <a16:creationId xmlns:a16="http://schemas.microsoft.com/office/drawing/2014/main" id="{A95DA573-67AB-F54E-ABB8-E2EBC8D553CD}"/>
                </a:ext>
              </a:extLst>
            </p:cNvPr>
            <p:cNvSpPr>
              <a:spLocks noChangeArrowheads="1"/>
            </p:cNvSpPr>
            <p:nvPr/>
          </p:nvSpPr>
          <p:spPr bwMode="auto">
            <a:xfrm>
              <a:off x="4175" y="1798"/>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Babel</a:t>
              </a:r>
            </a:p>
          </p:txBody>
        </p:sp>
        <p:sp>
          <p:nvSpPr>
            <p:cNvPr id="145558" name="Line 116">
              <a:extLst>
                <a:ext uri="{FF2B5EF4-FFF2-40B4-BE49-F238E27FC236}">
                  <a16:creationId xmlns:a16="http://schemas.microsoft.com/office/drawing/2014/main" id="{9DC950EE-2CFE-3248-94D5-C45D56909EE9}"/>
                </a:ext>
              </a:extLst>
            </p:cNvPr>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9" name="Rectangle 117">
              <a:extLst>
                <a:ext uri="{FF2B5EF4-FFF2-40B4-BE49-F238E27FC236}">
                  <a16:creationId xmlns:a16="http://schemas.microsoft.com/office/drawing/2014/main" id="{FA183B06-C2E1-824E-9431-B2217D13432E}"/>
                </a:ext>
              </a:extLst>
            </p:cNvPr>
            <p:cNvSpPr>
              <a:spLocks noChangeArrowheads="1"/>
            </p:cNvSpPr>
            <p:nvPr/>
          </p:nvSpPr>
          <p:spPr bwMode="auto">
            <a:xfrm>
              <a:off x="4169" y="1134"/>
              <a:ext cx="56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sp>
          <p:nvSpPr>
            <p:cNvPr id="145560" name="Line 118">
              <a:extLst>
                <a:ext uri="{FF2B5EF4-FFF2-40B4-BE49-F238E27FC236}">
                  <a16:creationId xmlns:a16="http://schemas.microsoft.com/office/drawing/2014/main" id="{201EA359-2C1C-914C-B2F8-D87671F1F156}"/>
                </a:ext>
              </a:extLst>
            </p:cNvPr>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1" name="Line 119">
              <a:extLst>
                <a:ext uri="{FF2B5EF4-FFF2-40B4-BE49-F238E27FC236}">
                  <a16:creationId xmlns:a16="http://schemas.microsoft.com/office/drawing/2014/main" id="{ED4E2F18-ADC3-FB48-B95A-932F7CF8D8D7}"/>
                </a:ext>
              </a:extLst>
            </p:cNvPr>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a:extLst>
                <a:ext uri="{FF2B5EF4-FFF2-40B4-BE49-F238E27FC236}">
                  <a16:creationId xmlns:a16="http://schemas.microsoft.com/office/drawing/2014/main" id="{5E59C252-CF77-274C-810D-E25679389F0B}"/>
                </a:ext>
              </a:extLst>
            </p:cNvPr>
            <p:cNvSpPr>
              <a:spLocks noChangeArrowheads="1"/>
            </p:cNvSpPr>
            <p:nvPr/>
          </p:nvSpPr>
          <p:spPr bwMode="auto">
            <a:xfrm>
              <a:off x="4213" y="1454"/>
              <a:ext cx="447"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145563" name="Line 121">
              <a:extLst>
                <a:ext uri="{FF2B5EF4-FFF2-40B4-BE49-F238E27FC236}">
                  <a16:creationId xmlns:a16="http://schemas.microsoft.com/office/drawing/2014/main" id="{D23C39EA-5C31-8043-8A29-97B8C645A8A0}"/>
                </a:ext>
              </a:extLst>
            </p:cNvPr>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4" name="Rectangle 122">
              <a:extLst>
                <a:ext uri="{FF2B5EF4-FFF2-40B4-BE49-F238E27FC236}">
                  <a16:creationId xmlns:a16="http://schemas.microsoft.com/office/drawing/2014/main" id="{4DBEFCF9-2C66-3C4D-A2BE-7E33A02C54FB}"/>
                </a:ext>
              </a:extLst>
            </p:cNvPr>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145565" name="Line 123">
              <a:extLst>
                <a:ext uri="{FF2B5EF4-FFF2-40B4-BE49-F238E27FC236}">
                  <a16:creationId xmlns:a16="http://schemas.microsoft.com/office/drawing/2014/main" id="{7EE27D93-70F6-844A-A470-8F069DAAD2C8}"/>
                </a:ext>
              </a:extLst>
            </p:cNvPr>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6" name="Line 124">
              <a:extLst>
                <a:ext uri="{FF2B5EF4-FFF2-40B4-BE49-F238E27FC236}">
                  <a16:creationId xmlns:a16="http://schemas.microsoft.com/office/drawing/2014/main" id="{B5CA1E71-19D9-5C4C-B2B2-1103E740A1ED}"/>
                </a:ext>
              </a:extLst>
            </p:cNvPr>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7" name="Line 125">
              <a:extLst>
                <a:ext uri="{FF2B5EF4-FFF2-40B4-BE49-F238E27FC236}">
                  <a16:creationId xmlns:a16="http://schemas.microsoft.com/office/drawing/2014/main" id="{9D26018E-14F8-6C46-9D64-23AD2F28D900}"/>
                </a:ext>
              </a:extLst>
            </p:cNvPr>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8" name="Rectangle 126">
              <a:extLst>
                <a:ext uri="{FF2B5EF4-FFF2-40B4-BE49-F238E27FC236}">
                  <a16:creationId xmlns:a16="http://schemas.microsoft.com/office/drawing/2014/main" id="{BB2D0B07-ECD0-554B-BD8C-54BE8F18EBCC}"/>
                </a:ext>
              </a:extLst>
            </p:cNvPr>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45569" name="Rectangle 127">
              <a:extLst>
                <a:ext uri="{FF2B5EF4-FFF2-40B4-BE49-F238E27FC236}">
                  <a16:creationId xmlns:a16="http://schemas.microsoft.com/office/drawing/2014/main" id="{6BCFC2DC-E7F2-EF44-AB1F-E6D023DC79F3}"/>
                </a:ext>
              </a:extLst>
            </p:cNvPr>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45570" name="Line 128">
              <a:extLst>
                <a:ext uri="{FF2B5EF4-FFF2-40B4-BE49-F238E27FC236}">
                  <a16:creationId xmlns:a16="http://schemas.microsoft.com/office/drawing/2014/main" id="{BC3BD739-C2CE-3949-AC92-31BC64C062B8}"/>
                </a:ext>
              </a:extLst>
            </p:cNvPr>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1" name="Line 129">
              <a:extLst>
                <a:ext uri="{FF2B5EF4-FFF2-40B4-BE49-F238E27FC236}">
                  <a16:creationId xmlns:a16="http://schemas.microsoft.com/office/drawing/2014/main" id="{BC7D6327-92D7-D444-A841-312B88AE0070}"/>
                </a:ext>
              </a:extLst>
            </p:cNvPr>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2" name="Line 130">
              <a:extLst>
                <a:ext uri="{FF2B5EF4-FFF2-40B4-BE49-F238E27FC236}">
                  <a16:creationId xmlns:a16="http://schemas.microsoft.com/office/drawing/2014/main" id="{D23427A3-5762-1B44-83CB-2A4CDB24835C}"/>
                </a:ext>
              </a:extLst>
            </p:cNvPr>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3" name="Rectangle 131">
              <a:extLst>
                <a:ext uri="{FF2B5EF4-FFF2-40B4-BE49-F238E27FC236}">
                  <a16:creationId xmlns:a16="http://schemas.microsoft.com/office/drawing/2014/main" id="{4E6E8E08-5AC6-514A-B06B-1D0A962BA1FF}"/>
                </a:ext>
              </a:extLst>
            </p:cNvPr>
            <p:cNvSpPr>
              <a:spLocks noChangeArrowheads="1"/>
            </p:cNvSpPr>
            <p:nvPr/>
          </p:nvSpPr>
          <p:spPr bwMode="auto">
            <a:xfrm>
              <a:off x="4241" y="2302"/>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5574" name="Rectangle 132">
              <a:extLst>
                <a:ext uri="{FF2B5EF4-FFF2-40B4-BE49-F238E27FC236}">
                  <a16:creationId xmlns:a16="http://schemas.microsoft.com/office/drawing/2014/main" id="{8A7B4D73-9F15-5348-ABBC-90F2A0230F43}"/>
                </a:ext>
              </a:extLst>
            </p:cNvPr>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sp>
          <p:nvSpPr>
            <p:cNvPr id="145575" name="Rectangle 133">
              <a:extLst>
                <a:ext uri="{FF2B5EF4-FFF2-40B4-BE49-F238E27FC236}">
                  <a16:creationId xmlns:a16="http://schemas.microsoft.com/office/drawing/2014/main" id="{6FE2D4B2-2595-BF40-9A9C-B3699C605F2C}"/>
                </a:ext>
              </a:extLst>
            </p:cNvPr>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sp>
          <p:nvSpPr>
            <p:cNvPr id="145576" name="Rectangle 134">
              <a:extLst>
                <a:ext uri="{FF2B5EF4-FFF2-40B4-BE49-F238E27FC236}">
                  <a16:creationId xmlns:a16="http://schemas.microsoft.com/office/drawing/2014/main" id="{6A1274CB-B4CF-004A-954C-7625E2578E99}"/>
                </a:ext>
              </a:extLst>
            </p:cNvPr>
            <p:cNvSpPr>
              <a:spLocks noChangeArrowheads="1"/>
            </p:cNvSpPr>
            <p:nvPr/>
          </p:nvSpPr>
          <p:spPr bwMode="auto">
            <a:xfrm>
              <a:off x="4105" y="2030"/>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Pembuangan</a:t>
              </a:r>
            </a:p>
          </p:txBody>
        </p:sp>
        <p:sp>
          <p:nvSpPr>
            <p:cNvPr id="145577" name="Rectangle 135">
              <a:extLst>
                <a:ext uri="{FF2B5EF4-FFF2-40B4-BE49-F238E27FC236}">
                  <a16:creationId xmlns:a16="http://schemas.microsoft.com/office/drawing/2014/main" id="{39A74C9A-7145-F445-849A-7B20E832266D}"/>
                </a:ext>
              </a:extLst>
            </p:cNvPr>
            <p:cNvSpPr>
              <a:spLocks noChangeArrowheads="1"/>
            </p:cNvSpPr>
            <p:nvPr/>
          </p:nvSpPr>
          <p:spPr bwMode="auto">
            <a:xfrm>
              <a:off x="4214" y="2190"/>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5578" name="Line 136">
              <a:extLst>
                <a:ext uri="{FF2B5EF4-FFF2-40B4-BE49-F238E27FC236}">
                  <a16:creationId xmlns:a16="http://schemas.microsoft.com/office/drawing/2014/main" id="{E91BF641-1B8C-284F-BE54-F4A4CFEB2B12}"/>
                </a:ext>
              </a:extLst>
            </p:cNvPr>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9" name="Line 137">
              <a:extLst>
                <a:ext uri="{FF2B5EF4-FFF2-40B4-BE49-F238E27FC236}">
                  <a16:creationId xmlns:a16="http://schemas.microsoft.com/office/drawing/2014/main" id="{30485773-B3D4-7E4A-9CEC-D818DC0F91C0}"/>
                </a:ext>
              </a:extLst>
            </p:cNvPr>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0" name="Line 138">
              <a:extLst>
                <a:ext uri="{FF2B5EF4-FFF2-40B4-BE49-F238E27FC236}">
                  <a16:creationId xmlns:a16="http://schemas.microsoft.com/office/drawing/2014/main" id="{0020771B-6B7D-4945-9B33-5F82380EFB0F}"/>
                </a:ext>
              </a:extLst>
            </p:cNvPr>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1" name="Rectangle 197">
              <a:extLst>
                <a:ext uri="{FF2B5EF4-FFF2-40B4-BE49-F238E27FC236}">
                  <a16:creationId xmlns:a16="http://schemas.microsoft.com/office/drawing/2014/main" id="{2B9C8794-FDA3-3C48-82B3-186BA6F10A69}"/>
                </a:ext>
              </a:extLst>
            </p:cNvPr>
            <p:cNvSpPr>
              <a:spLocks noChangeArrowheads="1"/>
            </p:cNvSpPr>
            <p:nvPr/>
          </p:nvSpPr>
          <p:spPr bwMode="auto">
            <a:xfrm>
              <a:off x="2825" y="186"/>
              <a:ext cx="1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2" name="Rectangle 198">
              <a:extLst>
                <a:ext uri="{FF2B5EF4-FFF2-40B4-BE49-F238E27FC236}">
                  <a16:creationId xmlns:a16="http://schemas.microsoft.com/office/drawing/2014/main" id="{6C223430-9A45-0144-9C3C-2AABBCAF8FDF}"/>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3" name="Rectangle 199">
              <a:extLst>
                <a:ext uri="{FF2B5EF4-FFF2-40B4-BE49-F238E27FC236}">
                  <a16:creationId xmlns:a16="http://schemas.microsoft.com/office/drawing/2014/main" id="{7A2CF565-E683-C640-8131-F75C6409B62E}"/>
                </a:ext>
              </a:extLst>
            </p:cNvPr>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4" name="Rectangle 200">
              <a:extLst>
                <a:ext uri="{FF2B5EF4-FFF2-40B4-BE49-F238E27FC236}">
                  <a16:creationId xmlns:a16="http://schemas.microsoft.com/office/drawing/2014/main" id="{323B0818-CB18-5746-8515-F72C2119FF75}"/>
                </a:ext>
              </a:extLst>
            </p:cNvPr>
            <p:cNvSpPr>
              <a:spLocks noChangeArrowheads="1"/>
            </p:cNvSpPr>
            <p:nvPr/>
          </p:nvSpPr>
          <p:spPr bwMode="auto">
            <a:xfrm>
              <a:off x="3930" y="2811"/>
              <a:ext cx="22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7497" name="Rectangle 201">
              <a:extLst>
                <a:ext uri="{FF2B5EF4-FFF2-40B4-BE49-F238E27FC236}">
                  <a16:creationId xmlns:a16="http://schemas.microsoft.com/office/drawing/2014/main" id="{98734816-9C6D-9B49-BEDE-297F8491C81F}"/>
                </a:ext>
              </a:extLst>
            </p:cNvPr>
            <p:cNvSpPr>
              <a:spLocks noChangeArrowheads="1"/>
            </p:cNvSpPr>
            <p:nvPr/>
          </p:nvSpPr>
          <p:spPr bwMode="auto">
            <a:xfrm>
              <a:off x="3087"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145586" name="Rectangle 208">
              <a:extLst>
                <a:ext uri="{FF2B5EF4-FFF2-40B4-BE49-F238E27FC236}">
                  <a16:creationId xmlns:a16="http://schemas.microsoft.com/office/drawing/2014/main" id="{3873F75F-3025-0047-88EA-086B4D3B22BD}"/>
                </a:ext>
              </a:extLst>
            </p:cNvPr>
            <p:cNvSpPr>
              <a:spLocks noChangeArrowheads="1"/>
            </p:cNvSpPr>
            <p:nvPr/>
          </p:nvSpPr>
          <p:spPr bwMode="auto">
            <a:xfrm>
              <a:off x="3736" y="369"/>
              <a:ext cx="322" cy="2339"/>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05" name="Text Box 209">
              <a:extLst>
                <a:ext uri="{FF2B5EF4-FFF2-40B4-BE49-F238E27FC236}">
                  <a16:creationId xmlns:a16="http://schemas.microsoft.com/office/drawing/2014/main" id="{78DE0F20-68D2-1040-A9C0-57C280472F4E}"/>
                </a:ext>
              </a:extLst>
            </p:cNvPr>
            <p:cNvSpPr txBox="1">
              <a:spLocks noChangeArrowheads="1"/>
            </p:cNvSpPr>
            <p:nvPr/>
          </p:nvSpPr>
          <p:spPr bwMode="auto">
            <a:xfrm rot="16200000">
              <a:off x="2788" y="1413"/>
              <a:ext cx="2236" cy="327"/>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altLang="ko-KR" b="1" dirty="0">
                  <a:solidFill>
                    <a:srgbClr val="EEFF4B"/>
                  </a:solidFill>
                  <a:latin typeface="Times" charset="0"/>
                  <a:ea typeface="Gulim" pitchFamily="34" charset="-127"/>
                  <a:cs typeface="Gulim" pitchFamily="34" charset="-127"/>
                </a:rPr>
                <a:t>3 KOMUNITAS</a:t>
              </a:r>
            </a:p>
          </p:txBody>
        </p:sp>
        <p:sp>
          <p:nvSpPr>
            <p:cNvPr id="145588" name="Rectangle 210">
              <a:extLst>
                <a:ext uri="{FF2B5EF4-FFF2-40B4-BE49-F238E27FC236}">
                  <a16:creationId xmlns:a16="http://schemas.microsoft.com/office/drawing/2014/main" id="{35322445-0712-944F-AFE6-69F4ECD4819B}"/>
                </a:ext>
              </a:extLst>
            </p:cNvPr>
            <p:cNvSpPr>
              <a:spLocks noChangeArrowheads="1"/>
            </p:cNvSpPr>
            <p:nvPr/>
          </p:nvSpPr>
          <p:spPr bwMode="auto">
            <a:xfrm rot="-5400000">
              <a:off x="3735" y="3406"/>
              <a:ext cx="322" cy="33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9" name="Rectangle 211">
              <a:extLst>
                <a:ext uri="{FF2B5EF4-FFF2-40B4-BE49-F238E27FC236}">
                  <a16:creationId xmlns:a16="http://schemas.microsoft.com/office/drawing/2014/main" id="{40EB7DE0-B08A-1646-9C10-C7F20268CDB0}"/>
                </a:ext>
              </a:extLst>
            </p:cNvPr>
            <p:cNvSpPr>
              <a:spLocks noChangeArrowheads="1"/>
            </p:cNvSpPr>
            <p:nvPr/>
          </p:nvSpPr>
          <p:spPr bwMode="auto">
            <a:xfrm rot="-5400000">
              <a:off x="3733" y="2777"/>
              <a:ext cx="322" cy="338"/>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08" name="Text Box 212">
              <a:extLst>
                <a:ext uri="{FF2B5EF4-FFF2-40B4-BE49-F238E27FC236}">
                  <a16:creationId xmlns:a16="http://schemas.microsoft.com/office/drawing/2014/main" id="{8F751408-3AA6-3449-970B-18B656D7115D}"/>
                </a:ext>
              </a:extLst>
            </p:cNvPr>
            <p:cNvSpPr txBox="1">
              <a:spLocks noChangeArrowheads="1"/>
            </p:cNvSpPr>
            <p:nvPr/>
          </p:nvSpPr>
          <p:spPr bwMode="auto">
            <a:xfrm rot="-5385664">
              <a:off x="3803" y="2779"/>
              <a:ext cx="223" cy="32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7509" name="Text Box 213">
              <a:extLst>
                <a:ext uri="{FF2B5EF4-FFF2-40B4-BE49-F238E27FC236}">
                  <a16:creationId xmlns:a16="http://schemas.microsoft.com/office/drawing/2014/main" id="{C685ADC4-4B15-7A49-9B30-690813A0EFC1}"/>
                </a:ext>
              </a:extLst>
            </p:cNvPr>
            <p:cNvSpPr txBox="1">
              <a:spLocks noChangeArrowheads="1"/>
            </p:cNvSpPr>
            <p:nvPr/>
          </p:nvSpPr>
          <p:spPr bwMode="auto">
            <a:xfrm rot="-5400000">
              <a:off x="3791" y="3416"/>
              <a:ext cx="215" cy="32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145592" name="Freeform 221">
              <a:extLst>
                <a:ext uri="{FF2B5EF4-FFF2-40B4-BE49-F238E27FC236}">
                  <a16:creationId xmlns:a16="http://schemas.microsoft.com/office/drawing/2014/main" id="{63EA43EE-FE5D-B044-BB0E-CAADFC972696}"/>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a:extLst>
                <a:ext uri="{FF2B5EF4-FFF2-40B4-BE49-F238E27FC236}">
                  <a16:creationId xmlns:a16="http://schemas.microsoft.com/office/drawing/2014/main" id="{C9DCACC9-FB3A-5E43-A57B-78436721C656}"/>
                </a:ext>
              </a:extLst>
            </p:cNvPr>
            <p:cNvSpPr>
              <a:spLocks noChangeArrowheads="1"/>
            </p:cNvSpPr>
            <p:nvPr/>
          </p:nvSpPr>
          <p:spPr bwMode="auto">
            <a:xfrm>
              <a:off x="3095"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567519" name="Rectangle 223">
              <a:extLst>
                <a:ext uri="{FF2B5EF4-FFF2-40B4-BE49-F238E27FC236}">
                  <a16:creationId xmlns:a16="http://schemas.microsoft.com/office/drawing/2014/main" id="{12B2B4BF-FBD9-8548-A657-60B2445A7AB9}"/>
                </a:ext>
              </a:extLst>
            </p:cNvPr>
            <p:cNvSpPr>
              <a:spLocks noChangeArrowheads="1"/>
            </p:cNvSpPr>
            <p:nvPr/>
          </p:nvSpPr>
          <p:spPr bwMode="auto">
            <a:xfrm>
              <a:off x="4579" y="2728"/>
              <a:ext cx="46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567520" name="Rectangle 224">
              <a:extLst>
                <a:ext uri="{FF2B5EF4-FFF2-40B4-BE49-F238E27FC236}">
                  <a16:creationId xmlns:a16="http://schemas.microsoft.com/office/drawing/2014/main" id="{52D20B3A-C65B-234C-8F21-409AD41A93F2}"/>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145596" name="AutoShape 225">
              <a:extLst>
                <a:ext uri="{FF2B5EF4-FFF2-40B4-BE49-F238E27FC236}">
                  <a16:creationId xmlns:a16="http://schemas.microsoft.com/office/drawing/2014/main" id="{F0ED2C68-1102-2B4D-8807-C723DEDE8EE6}"/>
                </a:ext>
              </a:extLst>
            </p:cNvPr>
            <p:cNvSpPr>
              <a:spLocks noChangeArrowheads="1"/>
            </p:cNvSpPr>
            <p:nvPr/>
          </p:nvSpPr>
          <p:spPr bwMode="auto">
            <a:xfrm>
              <a:off x="4160" y="3219"/>
              <a:ext cx="430" cy="22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97" name="Freeform 226">
              <a:extLst>
                <a:ext uri="{FF2B5EF4-FFF2-40B4-BE49-F238E27FC236}">
                  <a16:creationId xmlns:a16="http://schemas.microsoft.com/office/drawing/2014/main" id="{3EB7F071-F105-D949-9818-5170AC08BED3}"/>
                </a:ext>
              </a:extLst>
            </p:cNvPr>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8" name="AutoShape 228">
              <a:extLst>
                <a:ext uri="{FF2B5EF4-FFF2-40B4-BE49-F238E27FC236}">
                  <a16:creationId xmlns:a16="http://schemas.microsoft.com/office/drawing/2014/main" id="{5CA170A2-6F88-C843-9C92-6BE11CCE5AE3}"/>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99" name="Rectangle 229">
              <a:extLst>
                <a:ext uri="{FF2B5EF4-FFF2-40B4-BE49-F238E27FC236}">
                  <a16:creationId xmlns:a16="http://schemas.microsoft.com/office/drawing/2014/main" id="{77F2A978-39C5-0B47-A4E3-D85A9CE831AA}"/>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0" name="AutoShape 230">
              <a:extLst>
                <a:ext uri="{FF2B5EF4-FFF2-40B4-BE49-F238E27FC236}">
                  <a16:creationId xmlns:a16="http://schemas.microsoft.com/office/drawing/2014/main" id="{982F7DBB-A48D-ED4F-BEBF-8DEDF8535151}"/>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1" name="Line 231">
              <a:extLst>
                <a:ext uri="{FF2B5EF4-FFF2-40B4-BE49-F238E27FC236}">
                  <a16:creationId xmlns:a16="http://schemas.microsoft.com/office/drawing/2014/main" id="{FF73EB6A-D16B-E644-9664-CAA70238E2A0}"/>
                </a:ext>
              </a:extLst>
            </p:cNvPr>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2" name="Line 232">
              <a:extLst>
                <a:ext uri="{FF2B5EF4-FFF2-40B4-BE49-F238E27FC236}">
                  <a16:creationId xmlns:a16="http://schemas.microsoft.com/office/drawing/2014/main" id="{321E56F7-B4D5-FE4E-806A-4082B0EBE898}"/>
                </a:ext>
              </a:extLst>
            </p:cNvPr>
            <p:cNvSpPr>
              <a:spLocks noChangeShapeType="1"/>
            </p:cNvSpPr>
            <p:nvPr/>
          </p:nvSpPr>
          <p:spPr bwMode="auto">
            <a:xfrm>
              <a:off x="4179" y="3060"/>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3" name="Rectangle 233">
              <a:extLst>
                <a:ext uri="{FF2B5EF4-FFF2-40B4-BE49-F238E27FC236}">
                  <a16:creationId xmlns:a16="http://schemas.microsoft.com/office/drawing/2014/main" id="{9C79439A-A809-D840-8CA1-95A748C6BB29}"/>
                </a:ext>
              </a:extLst>
            </p:cNvPr>
            <p:cNvSpPr>
              <a:spLocks noChangeArrowheads="1"/>
            </p:cNvSpPr>
            <p:nvPr/>
          </p:nvSpPr>
          <p:spPr bwMode="auto">
            <a:xfrm>
              <a:off x="4157" y="2768"/>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145604" name="Rectangle 234">
              <a:extLst>
                <a:ext uri="{FF2B5EF4-FFF2-40B4-BE49-F238E27FC236}">
                  <a16:creationId xmlns:a16="http://schemas.microsoft.com/office/drawing/2014/main" id="{5564F1B1-4564-9440-B059-E6FF1BBC48C4}"/>
                </a:ext>
              </a:extLst>
            </p:cNvPr>
            <p:cNvSpPr>
              <a:spLocks noChangeArrowheads="1"/>
            </p:cNvSpPr>
            <p:nvPr/>
          </p:nvSpPr>
          <p:spPr bwMode="auto">
            <a:xfrm>
              <a:off x="4161" y="3350"/>
              <a:ext cx="600" cy="648"/>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5" name="AutoShape 235">
              <a:extLst>
                <a:ext uri="{FF2B5EF4-FFF2-40B4-BE49-F238E27FC236}">
                  <a16:creationId xmlns:a16="http://schemas.microsoft.com/office/drawing/2014/main" id="{29F759C4-C194-B249-B727-CC2602C97815}"/>
                </a:ext>
              </a:extLst>
            </p:cNvPr>
            <p:cNvSpPr>
              <a:spLocks noChangeArrowheads="1"/>
            </p:cNvSpPr>
            <p:nvPr/>
          </p:nvSpPr>
          <p:spPr bwMode="auto">
            <a:xfrm>
              <a:off x="4171" y="3247"/>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6" name="Rectangle 236">
              <a:extLst>
                <a:ext uri="{FF2B5EF4-FFF2-40B4-BE49-F238E27FC236}">
                  <a16:creationId xmlns:a16="http://schemas.microsoft.com/office/drawing/2014/main" id="{D420FD4D-EF22-1344-BA13-66CBC256AC75}"/>
                </a:ext>
              </a:extLst>
            </p:cNvPr>
            <p:cNvSpPr>
              <a:spLocks noChangeArrowheads="1"/>
            </p:cNvSpPr>
            <p:nvPr/>
          </p:nvSpPr>
          <p:spPr bwMode="auto">
            <a:xfrm>
              <a:off x="4164" y="3214"/>
              <a:ext cx="4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145607" name="Line 237">
              <a:extLst>
                <a:ext uri="{FF2B5EF4-FFF2-40B4-BE49-F238E27FC236}">
                  <a16:creationId xmlns:a16="http://schemas.microsoft.com/office/drawing/2014/main" id="{9112B9A9-B3D1-7242-A1A3-E98D887A356E}"/>
                </a:ext>
              </a:extLst>
            </p:cNvPr>
            <p:cNvSpPr>
              <a:spLocks noChangeShapeType="1"/>
            </p:cNvSpPr>
            <p:nvPr/>
          </p:nvSpPr>
          <p:spPr bwMode="auto">
            <a:xfrm>
              <a:off x="4190" y="342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8" name="Line 238">
              <a:extLst>
                <a:ext uri="{FF2B5EF4-FFF2-40B4-BE49-F238E27FC236}">
                  <a16:creationId xmlns:a16="http://schemas.microsoft.com/office/drawing/2014/main" id="{01D38458-7647-E049-B15E-A698F385931A}"/>
                </a:ext>
              </a:extLst>
            </p:cNvPr>
            <p:cNvSpPr>
              <a:spLocks noChangeShapeType="1"/>
            </p:cNvSpPr>
            <p:nvPr/>
          </p:nvSpPr>
          <p:spPr bwMode="auto">
            <a:xfrm flipV="1">
              <a:off x="4191" y="351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9" name="Line 239">
              <a:extLst>
                <a:ext uri="{FF2B5EF4-FFF2-40B4-BE49-F238E27FC236}">
                  <a16:creationId xmlns:a16="http://schemas.microsoft.com/office/drawing/2014/main" id="{18DEB044-14FA-E64E-BD4A-15906413E864}"/>
                </a:ext>
              </a:extLst>
            </p:cNvPr>
            <p:cNvSpPr>
              <a:spLocks noChangeShapeType="1"/>
            </p:cNvSpPr>
            <p:nvPr/>
          </p:nvSpPr>
          <p:spPr bwMode="auto">
            <a:xfrm flipV="1">
              <a:off x="4192" y="360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0" name="Line 240">
              <a:extLst>
                <a:ext uri="{FF2B5EF4-FFF2-40B4-BE49-F238E27FC236}">
                  <a16:creationId xmlns:a16="http://schemas.microsoft.com/office/drawing/2014/main" id="{FDBC32EE-C115-774F-9DE7-C5E37EB95F6C}"/>
                </a:ext>
              </a:extLst>
            </p:cNvPr>
            <p:cNvSpPr>
              <a:spLocks noChangeShapeType="1"/>
            </p:cNvSpPr>
            <p:nvPr/>
          </p:nvSpPr>
          <p:spPr bwMode="auto">
            <a:xfrm>
              <a:off x="4193" y="369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1" name="Line 241">
              <a:extLst>
                <a:ext uri="{FF2B5EF4-FFF2-40B4-BE49-F238E27FC236}">
                  <a16:creationId xmlns:a16="http://schemas.microsoft.com/office/drawing/2014/main" id="{3DDFF7D1-50FE-0E42-91D4-5691CDE6D2DA}"/>
                </a:ext>
              </a:extLst>
            </p:cNvPr>
            <p:cNvSpPr>
              <a:spLocks noChangeShapeType="1"/>
            </p:cNvSpPr>
            <p:nvPr/>
          </p:nvSpPr>
          <p:spPr bwMode="auto">
            <a:xfrm>
              <a:off x="4195" y="387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2" name="Line 242">
              <a:extLst>
                <a:ext uri="{FF2B5EF4-FFF2-40B4-BE49-F238E27FC236}">
                  <a16:creationId xmlns:a16="http://schemas.microsoft.com/office/drawing/2014/main" id="{A8AB963E-1F28-ED47-916C-23B3E8FD0D79}"/>
                </a:ext>
              </a:extLst>
            </p:cNvPr>
            <p:cNvSpPr>
              <a:spLocks noChangeShapeType="1"/>
            </p:cNvSpPr>
            <p:nvPr/>
          </p:nvSpPr>
          <p:spPr bwMode="auto">
            <a:xfrm flipV="1">
              <a:off x="4195" y="396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3" name="Line 243">
              <a:extLst>
                <a:ext uri="{FF2B5EF4-FFF2-40B4-BE49-F238E27FC236}">
                  <a16:creationId xmlns:a16="http://schemas.microsoft.com/office/drawing/2014/main" id="{A998EA93-3E1D-224B-9AF9-1CD9598102FD}"/>
                </a:ext>
              </a:extLst>
            </p:cNvPr>
            <p:cNvSpPr>
              <a:spLocks noChangeShapeType="1"/>
            </p:cNvSpPr>
            <p:nvPr/>
          </p:nvSpPr>
          <p:spPr bwMode="auto">
            <a:xfrm>
              <a:off x="4199" y="379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a:extLst>
                <a:ext uri="{FF2B5EF4-FFF2-40B4-BE49-F238E27FC236}">
                  <a16:creationId xmlns:a16="http://schemas.microsoft.com/office/drawing/2014/main" id="{C92A7F85-106E-0948-A78F-E68765600981}"/>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41" name="Rectangle 245">
              <a:extLst>
                <a:ext uri="{FF2B5EF4-FFF2-40B4-BE49-F238E27FC236}">
                  <a16:creationId xmlns:a16="http://schemas.microsoft.com/office/drawing/2014/main" id="{8E9826BF-D8CB-0749-9344-D81461BD5AD6}"/>
                </a:ext>
              </a:extLst>
            </p:cNvPr>
            <p:cNvSpPr>
              <a:spLocks noChangeArrowheads="1"/>
            </p:cNvSpPr>
            <p:nvPr/>
          </p:nvSpPr>
          <p:spPr bwMode="auto">
            <a:xfrm>
              <a:off x="2581" y="1261"/>
              <a:ext cx="1024" cy="2734"/>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42" name="Rectangle 246">
              <a:extLst>
                <a:ext uri="{FF2B5EF4-FFF2-40B4-BE49-F238E27FC236}">
                  <a16:creationId xmlns:a16="http://schemas.microsoft.com/office/drawing/2014/main" id="{49CB22DC-E289-3240-A30E-B903058BD413}"/>
                </a:ext>
              </a:extLst>
            </p:cNvPr>
            <p:cNvSpPr>
              <a:spLocks noChangeArrowheads="1"/>
            </p:cNvSpPr>
            <p:nvPr/>
          </p:nvSpPr>
          <p:spPr bwMode="auto">
            <a:xfrm>
              <a:off x="4100" y="285"/>
              <a:ext cx="1024" cy="2451"/>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63" name="AutoShape 267">
              <a:extLst>
                <a:ext uri="{FF2B5EF4-FFF2-40B4-BE49-F238E27FC236}">
                  <a16:creationId xmlns:a16="http://schemas.microsoft.com/office/drawing/2014/main" id="{AA8FFDBE-D94B-1943-9393-0775ED80F2DB}"/>
                </a:ext>
              </a:extLst>
            </p:cNvPr>
            <p:cNvSpPr>
              <a:spLocks noChangeArrowheads="1"/>
            </p:cNvSpPr>
            <p:nvPr/>
          </p:nvSpPr>
          <p:spPr bwMode="auto">
            <a:xfrm rot="-21626442">
              <a:off x="4661" y="2059"/>
              <a:ext cx="467" cy="292"/>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45618" name="Group 272">
              <a:extLst>
                <a:ext uri="{FF2B5EF4-FFF2-40B4-BE49-F238E27FC236}">
                  <a16:creationId xmlns:a16="http://schemas.microsoft.com/office/drawing/2014/main" id="{4C11049B-B333-4649-ABA5-5662664B3E58}"/>
                </a:ext>
              </a:extLst>
            </p:cNvPr>
            <p:cNvGrpSpPr>
              <a:grpSpLocks/>
            </p:cNvGrpSpPr>
            <p:nvPr/>
          </p:nvGrpSpPr>
          <p:grpSpPr bwMode="auto">
            <a:xfrm>
              <a:off x="3289" y="1430"/>
              <a:ext cx="291" cy="260"/>
              <a:chOff x="1609" y="1232"/>
              <a:chExt cx="291" cy="260"/>
            </a:xfrm>
          </p:grpSpPr>
          <p:grpSp>
            <p:nvGrpSpPr>
              <p:cNvPr id="145656" name="Group 273">
                <a:extLst>
                  <a:ext uri="{FF2B5EF4-FFF2-40B4-BE49-F238E27FC236}">
                    <a16:creationId xmlns:a16="http://schemas.microsoft.com/office/drawing/2014/main" id="{0BC4A196-C7A1-6D49-8E34-BF9D05BA896D}"/>
                  </a:ext>
                </a:extLst>
              </p:cNvPr>
              <p:cNvGrpSpPr>
                <a:grpSpLocks/>
              </p:cNvGrpSpPr>
              <p:nvPr/>
            </p:nvGrpSpPr>
            <p:grpSpPr bwMode="auto">
              <a:xfrm>
                <a:off x="1620" y="1232"/>
                <a:ext cx="236" cy="260"/>
                <a:chOff x="1558" y="1007"/>
                <a:chExt cx="2107" cy="1949"/>
              </a:xfrm>
            </p:grpSpPr>
            <p:grpSp>
              <p:nvGrpSpPr>
                <p:cNvPr id="145658" name="Group 275">
                  <a:extLst>
                    <a:ext uri="{FF2B5EF4-FFF2-40B4-BE49-F238E27FC236}">
                      <a16:creationId xmlns:a16="http://schemas.microsoft.com/office/drawing/2014/main" id="{B6AF78D4-BB1B-E44E-BB34-E681A2466263}"/>
                    </a:ext>
                  </a:extLst>
                </p:cNvPr>
                <p:cNvGrpSpPr>
                  <a:grpSpLocks/>
                </p:cNvGrpSpPr>
                <p:nvPr/>
              </p:nvGrpSpPr>
              <p:grpSpPr bwMode="auto">
                <a:xfrm>
                  <a:off x="1558" y="1205"/>
                  <a:ext cx="2107" cy="1420"/>
                  <a:chOff x="578" y="2316"/>
                  <a:chExt cx="2105" cy="1421"/>
                </a:xfrm>
              </p:grpSpPr>
              <p:sp>
                <p:nvSpPr>
                  <p:cNvPr id="145664" name="Freeform 276" descr="Cork">
                    <a:extLst>
                      <a:ext uri="{FF2B5EF4-FFF2-40B4-BE49-F238E27FC236}">
                        <a16:creationId xmlns:a16="http://schemas.microsoft.com/office/drawing/2014/main" id="{509F618A-BC54-BA48-9F29-F69DDF3E2A6B}"/>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5" name="Freeform 277" descr="Cork">
                    <a:extLst>
                      <a:ext uri="{FF2B5EF4-FFF2-40B4-BE49-F238E27FC236}">
                        <a16:creationId xmlns:a16="http://schemas.microsoft.com/office/drawing/2014/main" id="{0BC14843-16AA-E748-8735-00F4E449A163}"/>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59" name="Freeform 279">
                  <a:extLst>
                    <a:ext uri="{FF2B5EF4-FFF2-40B4-BE49-F238E27FC236}">
                      <a16:creationId xmlns:a16="http://schemas.microsoft.com/office/drawing/2014/main" id="{7C2B1FD4-FFFF-2246-BE79-4929D0B6DD6E}"/>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0" name="Freeform 280">
                  <a:extLst>
                    <a:ext uri="{FF2B5EF4-FFF2-40B4-BE49-F238E27FC236}">
                      <a16:creationId xmlns:a16="http://schemas.microsoft.com/office/drawing/2014/main" id="{92915414-BD38-0544-879A-7F9CA02F28EC}"/>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1" name="Freeform 281">
                  <a:extLst>
                    <a:ext uri="{FF2B5EF4-FFF2-40B4-BE49-F238E27FC236}">
                      <a16:creationId xmlns:a16="http://schemas.microsoft.com/office/drawing/2014/main" id="{71359C27-82F3-4F47-8D58-916014E79437}"/>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2" name="Freeform 282">
                  <a:extLst>
                    <a:ext uri="{FF2B5EF4-FFF2-40B4-BE49-F238E27FC236}">
                      <a16:creationId xmlns:a16="http://schemas.microsoft.com/office/drawing/2014/main" id="{23FB6C1E-916E-6542-8C37-EFAFD6C4D750}"/>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3" name="Freeform 283">
                  <a:extLst>
                    <a:ext uri="{FF2B5EF4-FFF2-40B4-BE49-F238E27FC236}">
                      <a16:creationId xmlns:a16="http://schemas.microsoft.com/office/drawing/2014/main" id="{9D25660E-2E29-AB41-AA1B-26D7EDAC461F}"/>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57" name="Rectangle 284">
                <a:extLst>
                  <a:ext uri="{FF2B5EF4-FFF2-40B4-BE49-F238E27FC236}">
                    <a16:creationId xmlns:a16="http://schemas.microsoft.com/office/drawing/2014/main" id="{5386B008-515D-C949-97A5-B3585F998C7C}"/>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grpSp>
          <p:nvGrpSpPr>
            <p:cNvPr id="145619" name="Group 285">
              <a:extLst>
                <a:ext uri="{FF2B5EF4-FFF2-40B4-BE49-F238E27FC236}">
                  <a16:creationId xmlns:a16="http://schemas.microsoft.com/office/drawing/2014/main" id="{9D7877B7-1581-5F40-9857-5EBBE66FC458}"/>
                </a:ext>
              </a:extLst>
            </p:cNvPr>
            <p:cNvGrpSpPr>
              <a:grpSpLocks/>
            </p:cNvGrpSpPr>
            <p:nvPr/>
          </p:nvGrpSpPr>
          <p:grpSpPr bwMode="auto">
            <a:xfrm>
              <a:off x="3292" y="3335"/>
              <a:ext cx="277" cy="260"/>
              <a:chOff x="1609" y="1232"/>
              <a:chExt cx="277" cy="260"/>
            </a:xfrm>
          </p:grpSpPr>
          <p:grpSp>
            <p:nvGrpSpPr>
              <p:cNvPr id="145646" name="Group 286">
                <a:extLst>
                  <a:ext uri="{FF2B5EF4-FFF2-40B4-BE49-F238E27FC236}">
                    <a16:creationId xmlns:a16="http://schemas.microsoft.com/office/drawing/2014/main" id="{758C5714-6A87-C74E-9CB6-D737DB3AEC82}"/>
                  </a:ext>
                </a:extLst>
              </p:cNvPr>
              <p:cNvGrpSpPr>
                <a:grpSpLocks/>
              </p:cNvGrpSpPr>
              <p:nvPr/>
            </p:nvGrpSpPr>
            <p:grpSpPr bwMode="auto">
              <a:xfrm>
                <a:off x="1620" y="1232"/>
                <a:ext cx="236" cy="260"/>
                <a:chOff x="1558" y="1007"/>
                <a:chExt cx="2107" cy="1949"/>
              </a:xfrm>
            </p:grpSpPr>
            <p:grpSp>
              <p:nvGrpSpPr>
                <p:cNvPr id="145648" name="Group 288">
                  <a:extLst>
                    <a:ext uri="{FF2B5EF4-FFF2-40B4-BE49-F238E27FC236}">
                      <a16:creationId xmlns:a16="http://schemas.microsoft.com/office/drawing/2014/main" id="{18B4B530-7C44-CF41-A51F-5CE84D58BFD1}"/>
                    </a:ext>
                  </a:extLst>
                </p:cNvPr>
                <p:cNvGrpSpPr>
                  <a:grpSpLocks/>
                </p:cNvGrpSpPr>
                <p:nvPr/>
              </p:nvGrpSpPr>
              <p:grpSpPr bwMode="auto">
                <a:xfrm>
                  <a:off x="1558" y="1205"/>
                  <a:ext cx="2107" cy="1420"/>
                  <a:chOff x="578" y="2316"/>
                  <a:chExt cx="2105" cy="1421"/>
                </a:xfrm>
              </p:grpSpPr>
              <p:sp>
                <p:nvSpPr>
                  <p:cNvPr id="145654" name="Freeform 289" descr="Cork">
                    <a:extLst>
                      <a:ext uri="{FF2B5EF4-FFF2-40B4-BE49-F238E27FC236}">
                        <a16:creationId xmlns:a16="http://schemas.microsoft.com/office/drawing/2014/main" id="{0F268546-9AB8-9845-8790-7F70ABE7BCED}"/>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55" name="Freeform 290" descr="Cork">
                    <a:extLst>
                      <a:ext uri="{FF2B5EF4-FFF2-40B4-BE49-F238E27FC236}">
                        <a16:creationId xmlns:a16="http://schemas.microsoft.com/office/drawing/2014/main" id="{31517FBB-277B-CE4E-A543-9011BDDF6C22}"/>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49" name="Freeform 292">
                  <a:extLst>
                    <a:ext uri="{FF2B5EF4-FFF2-40B4-BE49-F238E27FC236}">
                      <a16:creationId xmlns:a16="http://schemas.microsoft.com/office/drawing/2014/main" id="{6DE4FF3C-35AA-DA42-8750-495BB10ED3E3}"/>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0" name="Freeform 293">
                  <a:extLst>
                    <a:ext uri="{FF2B5EF4-FFF2-40B4-BE49-F238E27FC236}">
                      <a16:creationId xmlns:a16="http://schemas.microsoft.com/office/drawing/2014/main" id="{391FBD51-A3EA-0C43-8AA9-3D3D74718EB6}"/>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1" name="Freeform 294">
                  <a:extLst>
                    <a:ext uri="{FF2B5EF4-FFF2-40B4-BE49-F238E27FC236}">
                      <a16:creationId xmlns:a16="http://schemas.microsoft.com/office/drawing/2014/main" id="{707FAE9D-0E7A-F04A-BF90-D7CDD790296E}"/>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2" name="Freeform 295">
                  <a:extLst>
                    <a:ext uri="{FF2B5EF4-FFF2-40B4-BE49-F238E27FC236}">
                      <a16:creationId xmlns:a16="http://schemas.microsoft.com/office/drawing/2014/main" id="{71B21EDE-E485-2948-8D9F-DFCAB89F29BD}"/>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3" name="Freeform 296">
                  <a:extLst>
                    <a:ext uri="{FF2B5EF4-FFF2-40B4-BE49-F238E27FC236}">
                      <a16:creationId xmlns:a16="http://schemas.microsoft.com/office/drawing/2014/main" id="{9155AEC8-B5D6-594B-A1F3-3517915F7D2E}"/>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47" name="Rectangle 297">
                <a:extLst>
                  <a:ext uri="{FF2B5EF4-FFF2-40B4-BE49-F238E27FC236}">
                    <a16:creationId xmlns:a16="http://schemas.microsoft.com/office/drawing/2014/main" id="{A02D68DF-BFB4-9E46-B1B0-1A17E742ABB9}"/>
                  </a:ext>
                </a:extLst>
              </p:cNvPr>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grpSp>
          <p:nvGrpSpPr>
            <p:cNvPr id="145620" name="Group 298">
              <a:extLst>
                <a:ext uri="{FF2B5EF4-FFF2-40B4-BE49-F238E27FC236}">
                  <a16:creationId xmlns:a16="http://schemas.microsoft.com/office/drawing/2014/main" id="{C9959D1C-CFD6-1E4C-A5B9-3613D7666AC7}"/>
                </a:ext>
              </a:extLst>
            </p:cNvPr>
            <p:cNvGrpSpPr>
              <a:grpSpLocks/>
            </p:cNvGrpSpPr>
            <p:nvPr/>
          </p:nvGrpSpPr>
          <p:grpSpPr bwMode="auto">
            <a:xfrm>
              <a:off x="4781" y="879"/>
              <a:ext cx="291" cy="260"/>
              <a:chOff x="1609" y="1232"/>
              <a:chExt cx="291" cy="260"/>
            </a:xfrm>
          </p:grpSpPr>
          <p:grpSp>
            <p:nvGrpSpPr>
              <p:cNvPr id="145636" name="Group 299">
                <a:extLst>
                  <a:ext uri="{FF2B5EF4-FFF2-40B4-BE49-F238E27FC236}">
                    <a16:creationId xmlns:a16="http://schemas.microsoft.com/office/drawing/2014/main" id="{223CB501-827D-3A4F-9305-2096DC7671BE}"/>
                  </a:ext>
                </a:extLst>
              </p:cNvPr>
              <p:cNvGrpSpPr>
                <a:grpSpLocks/>
              </p:cNvGrpSpPr>
              <p:nvPr/>
            </p:nvGrpSpPr>
            <p:grpSpPr bwMode="auto">
              <a:xfrm>
                <a:off x="1620" y="1232"/>
                <a:ext cx="236" cy="260"/>
                <a:chOff x="1558" y="1007"/>
                <a:chExt cx="2107" cy="1949"/>
              </a:xfrm>
            </p:grpSpPr>
            <p:grpSp>
              <p:nvGrpSpPr>
                <p:cNvPr id="145638" name="Group 301">
                  <a:extLst>
                    <a:ext uri="{FF2B5EF4-FFF2-40B4-BE49-F238E27FC236}">
                      <a16:creationId xmlns:a16="http://schemas.microsoft.com/office/drawing/2014/main" id="{F5A138EB-6FBF-574C-A8DD-29A5430D72B0}"/>
                    </a:ext>
                  </a:extLst>
                </p:cNvPr>
                <p:cNvGrpSpPr>
                  <a:grpSpLocks/>
                </p:cNvGrpSpPr>
                <p:nvPr/>
              </p:nvGrpSpPr>
              <p:grpSpPr bwMode="auto">
                <a:xfrm>
                  <a:off x="1558" y="1205"/>
                  <a:ext cx="2107" cy="1420"/>
                  <a:chOff x="578" y="2316"/>
                  <a:chExt cx="2105" cy="1421"/>
                </a:xfrm>
              </p:grpSpPr>
              <p:sp>
                <p:nvSpPr>
                  <p:cNvPr id="145644" name="Freeform 302" descr="Cork">
                    <a:extLst>
                      <a:ext uri="{FF2B5EF4-FFF2-40B4-BE49-F238E27FC236}">
                        <a16:creationId xmlns:a16="http://schemas.microsoft.com/office/drawing/2014/main" id="{41F81894-16C3-FD46-8993-31571FEB1391}"/>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45" name="Freeform 303" descr="Cork">
                    <a:extLst>
                      <a:ext uri="{FF2B5EF4-FFF2-40B4-BE49-F238E27FC236}">
                        <a16:creationId xmlns:a16="http://schemas.microsoft.com/office/drawing/2014/main" id="{08B78C56-7242-514D-8428-44642AC455CC}"/>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39" name="Freeform 305">
                  <a:extLst>
                    <a:ext uri="{FF2B5EF4-FFF2-40B4-BE49-F238E27FC236}">
                      <a16:creationId xmlns:a16="http://schemas.microsoft.com/office/drawing/2014/main" id="{8FF75878-6008-D943-9BA1-8AEE26267676}"/>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0" name="Freeform 306">
                  <a:extLst>
                    <a:ext uri="{FF2B5EF4-FFF2-40B4-BE49-F238E27FC236}">
                      <a16:creationId xmlns:a16="http://schemas.microsoft.com/office/drawing/2014/main" id="{5459860C-B653-A14F-9CEC-A95790140E18}"/>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1" name="Freeform 307">
                  <a:extLst>
                    <a:ext uri="{FF2B5EF4-FFF2-40B4-BE49-F238E27FC236}">
                      <a16:creationId xmlns:a16="http://schemas.microsoft.com/office/drawing/2014/main" id="{9ACBBCA3-05E1-E445-831A-8527561ECB98}"/>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2" name="Freeform 308">
                  <a:extLst>
                    <a:ext uri="{FF2B5EF4-FFF2-40B4-BE49-F238E27FC236}">
                      <a16:creationId xmlns:a16="http://schemas.microsoft.com/office/drawing/2014/main" id="{3762A0DE-DF2C-4C45-9416-E0B270047C2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3" name="Freeform 309">
                  <a:extLst>
                    <a:ext uri="{FF2B5EF4-FFF2-40B4-BE49-F238E27FC236}">
                      <a16:creationId xmlns:a16="http://schemas.microsoft.com/office/drawing/2014/main" id="{D46DD510-5C96-7C42-A5D0-E47D2D1CA0B7}"/>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37" name="Rectangle 310">
                <a:extLst>
                  <a:ext uri="{FF2B5EF4-FFF2-40B4-BE49-F238E27FC236}">
                    <a16:creationId xmlns:a16="http://schemas.microsoft.com/office/drawing/2014/main" id="{B8F3177C-3F63-4D4E-8D36-20B0DE0FE6D6}"/>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PD</a:t>
                </a:r>
                <a:endParaRPr lang="en-US" altLang="ko-KR" sz="1600" i="1">
                  <a:solidFill>
                    <a:schemeClr val="bg2"/>
                  </a:solidFill>
                  <a:latin typeface="Helvetica" pitchFamily="2" charset="0"/>
                  <a:ea typeface="Gulim" panose="020B0600000101010101" pitchFamily="34" charset="-127"/>
                </a:endParaRPr>
              </a:p>
            </p:txBody>
          </p:sp>
        </p:grpSp>
        <p:grpSp>
          <p:nvGrpSpPr>
            <p:cNvPr id="145621" name="Group 311">
              <a:extLst>
                <a:ext uri="{FF2B5EF4-FFF2-40B4-BE49-F238E27FC236}">
                  <a16:creationId xmlns:a16="http://schemas.microsoft.com/office/drawing/2014/main" id="{83804CB2-0B82-0849-8516-CFBBDC41A64E}"/>
                </a:ext>
              </a:extLst>
            </p:cNvPr>
            <p:cNvGrpSpPr>
              <a:grpSpLocks/>
            </p:cNvGrpSpPr>
            <p:nvPr/>
          </p:nvGrpSpPr>
          <p:grpSpPr bwMode="auto">
            <a:xfrm>
              <a:off x="4781" y="1391"/>
              <a:ext cx="291" cy="260"/>
              <a:chOff x="1609" y="1232"/>
              <a:chExt cx="291" cy="260"/>
            </a:xfrm>
          </p:grpSpPr>
          <p:grpSp>
            <p:nvGrpSpPr>
              <p:cNvPr id="145626" name="Group 312">
                <a:extLst>
                  <a:ext uri="{FF2B5EF4-FFF2-40B4-BE49-F238E27FC236}">
                    <a16:creationId xmlns:a16="http://schemas.microsoft.com/office/drawing/2014/main" id="{65867747-1B5F-1B43-A738-525DB1B9F5CC}"/>
                  </a:ext>
                </a:extLst>
              </p:cNvPr>
              <p:cNvGrpSpPr>
                <a:grpSpLocks/>
              </p:cNvGrpSpPr>
              <p:nvPr/>
            </p:nvGrpSpPr>
            <p:grpSpPr bwMode="auto">
              <a:xfrm>
                <a:off x="1620" y="1232"/>
                <a:ext cx="236" cy="260"/>
                <a:chOff x="1558" y="1007"/>
                <a:chExt cx="2107" cy="1949"/>
              </a:xfrm>
            </p:grpSpPr>
            <p:grpSp>
              <p:nvGrpSpPr>
                <p:cNvPr id="145628" name="Group 314">
                  <a:extLst>
                    <a:ext uri="{FF2B5EF4-FFF2-40B4-BE49-F238E27FC236}">
                      <a16:creationId xmlns:a16="http://schemas.microsoft.com/office/drawing/2014/main" id="{1BC07F6B-C318-8641-A997-1368AA170DDA}"/>
                    </a:ext>
                  </a:extLst>
                </p:cNvPr>
                <p:cNvGrpSpPr>
                  <a:grpSpLocks/>
                </p:cNvGrpSpPr>
                <p:nvPr/>
              </p:nvGrpSpPr>
              <p:grpSpPr bwMode="auto">
                <a:xfrm>
                  <a:off x="1558" y="1205"/>
                  <a:ext cx="2107" cy="1420"/>
                  <a:chOff x="578" y="2316"/>
                  <a:chExt cx="2105" cy="1421"/>
                </a:xfrm>
              </p:grpSpPr>
              <p:sp>
                <p:nvSpPr>
                  <p:cNvPr id="145634" name="Freeform 315" descr="Cork">
                    <a:extLst>
                      <a:ext uri="{FF2B5EF4-FFF2-40B4-BE49-F238E27FC236}">
                        <a16:creationId xmlns:a16="http://schemas.microsoft.com/office/drawing/2014/main" id="{93128225-C910-134C-B5EB-0B4D1B51FB48}"/>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35" name="Freeform 316" descr="Cork">
                    <a:extLst>
                      <a:ext uri="{FF2B5EF4-FFF2-40B4-BE49-F238E27FC236}">
                        <a16:creationId xmlns:a16="http://schemas.microsoft.com/office/drawing/2014/main" id="{E32F16A6-F4C5-7843-B1D5-F4B75EA37742}"/>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29" name="Freeform 318">
                  <a:extLst>
                    <a:ext uri="{FF2B5EF4-FFF2-40B4-BE49-F238E27FC236}">
                      <a16:creationId xmlns:a16="http://schemas.microsoft.com/office/drawing/2014/main" id="{890969A9-BF21-644F-8897-7CC4AA858232}"/>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0" name="Freeform 319">
                  <a:extLst>
                    <a:ext uri="{FF2B5EF4-FFF2-40B4-BE49-F238E27FC236}">
                      <a16:creationId xmlns:a16="http://schemas.microsoft.com/office/drawing/2014/main" id="{DF1B15EE-9C29-4343-AEDF-5A0120CE9D1A}"/>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1" name="Freeform 320">
                  <a:extLst>
                    <a:ext uri="{FF2B5EF4-FFF2-40B4-BE49-F238E27FC236}">
                      <a16:creationId xmlns:a16="http://schemas.microsoft.com/office/drawing/2014/main" id="{9CF14798-56D9-8346-967B-CC648CC9E7C7}"/>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2" name="Freeform 321">
                  <a:extLst>
                    <a:ext uri="{FF2B5EF4-FFF2-40B4-BE49-F238E27FC236}">
                      <a16:creationId xmlns:a16="http://schemas.microsoft.com/office/drawing/2014/main" id="{C3B01C28-52ED-304C-8271-535EE35A657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3" name="Freeform 322">
                  <a:extLst>
                    <a:ext uri="{FF2B5EF4-FFF2-40B4-BE49-F238E27FC236}">
                      <a16:creationId xmlns:a16="http://schemas.microsoft.com/office/drawing/2014/main" id="{D4091B40-04D4-154D-A08F-D73EAC11737A}"/>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27" name="Rectangle 323">
                <a:extLst>
                  <a:ext uri="{FF2B5EF4-FFF2-40B4-BE49-F238E27FC236}">
                    <a16:creationId xmlns:a16="http://schemas.microsoft.com/office/drawing/2014/main" id="{E137C788-E939-3240-8070-5EAD29C60098}"/>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PB</a:t>
                </a:r>
                <a:endParaRPr lang="en-US" altLang="ko-KR" sz="1600" i="1">
                  <a:solidFill>
                    <a:schemeClr val="bg2"/>
                  </a:solidFill>
                  <a:latin typeface="Helvetica" pitchFamily="2" charset="0"/>
                  <a:ea typeface="Gulim" panose="020B0600000101010101" pitchFamily="34" charset="-127"/>
                </a:endParaRPr>
              </a:p>
            </p:txBody>
          </p:sp>
        </p:grpSp>
        <p:sp>
          <p:nvSpPr>
            <p:cNvPr id="567620" name="AutoShape 324">
              <a:extLst>
                <a:ext uri="{FF2B5EF4-FFF2-40B4-BE49-F238E27FC236}">
                  <a16:creationId xmlns:a16="http://schemas.microsoft.com/office/drawing/2014/main" id="{A448D0BE-E7F1-8D49-B221-693046F73BC2}"/>
                </a:ext>
              </a:extLst>
            </p:cNvPr>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621" name="AutoShape 325">
              <a:extLst>
                <a:ext uri="{FF2B5EF4-FFF2-40B4-BE49-F238E27FC236}">
                  <a16:creationId xmlns:a16="http://schemas.microsoft.com/office/drawing/2014/main" id="{2F095286-E96D-CC4D-B6FD-842025098B68}"/>
                </a:ext>
              </a:extLst>
            </p:cNvPr>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622" name="AutoShape 326">
              <a:extLst>
                <a:ext uri="{FF2B5EF4-FFF2-40B4-BE49-F238E27FC236}">
                  <a16:creationId xmlns:a16="http://schemas.microsoft.com/office/drawing/2014/main" id="{008316F1-56B6-3449-BA27-9F768B9DDB70}"/>
                </a:ext>
              </a:extLst>
            </p:cNvPr>
            <p:cNvSpPr>
              <a:spLocks noChangeArrowheads="1"/>
            </p:cNvSpPr>
            <p:nvPr/>
          </p:nvSpPr>
          <p:spPr bwMode="auto">
            <a:xfrm>
              <a:off x="4688" y="13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623" name="AutoShape 327">
              <a:extLst>
                <a:ext uri="{FF2B5EF4-FFF2-40B4-BE49-F238E27FC236}">
                  <a16:creationId xmlns:a16="http://schemas.microsoft.com/office/drawing/2014/main" id="{FC1D9123-224F-0B42-8011-1F14F2B1D2A8}"/>
                </a:ext>
              </a:extLst>
            </p:cNvPr>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Tree>
  </p:cSld>
  <p:clrMapOvr>
    <a:masterClrMapping/>
  </p:clrMapOvr>
  <p:transition>
    <p:wheel spokes="0"/>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a:extLst>
              <a:ext uri="{FF2B5EF4-FFF2-40B4-BE49-F238E27FC236}">
                <a16:creationId xmlns:a16="http://schemas.microsoft.com/office/drawing/2014/main" id="{C45823CE-1C7E-684E-A690-D581843C92BD}"/>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8592" name="Rectangle 272">
            <a:extLst>
              <a:ext uri="{FF2B5EF4-FFF2-40B4-BE49-F238E27FC236}">
                <a16:creationId xmlns:a16="http://schemas.microsoft.com/office/drawing/2014/main" id="{B1EA4EA3-7FCE-5542-B56B-5A251860C163}"/>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68594" name="Rectangle 274">
            <a:extLst>
              <a:ext uri="{FF2B5EF4-FFF2-40B4-BE49-F238E27FC236}">
                <a16:creationId xmlns:a16="http://schemas.microsoft.com/office/drawing/2014/main" id="{2231F17E-267F-974B-BC70-CDE2EA3E80E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70</a:t>
            </a:r>
          </a:p>
        </p:txBody>
      </p:sp>
      <p:sp>
        <p:nvSpPr>
          <p:cNvPr id="568595" name="Rectangle 275">
            <a:extLst>
              <a:ext uri="{FF2B5EF4-FFF2-40B4-BE49-F238E27FC236}">
                <a16:creationId xmlns:a16="http://schemas.microsoft.com/office/drawing/2014/main" id="{84039A60-DFC7-FB4F-A789-7A4266A4A579}"/>
              </a:ext>
            </a:extLst>
          </p:cNvPr>
          <p:cNvSpPr>
            <a:spLocks noChangeArrowheads="1"/>
          </p:cNvSpPr>
          <p:nvPr/>
        </p:nvSpPr>
        <p:spPr bwMode="auto">
          <a:xfrm>
            <a:off x="7483475" y="6535738"/>
            <a:ext cx="814388" cy="244475"/>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9.65.03d.</a:t>
            </a:r>
          </a:p>
        </p:txBody>
      </p:sp>
    </p:spTree>
  </p:cSld>
  <p:clrMapOvr>
    <a:masterClrMapping/>
  </p:clrMapOvr>
  <p:transition>
    <p:wheel spokes="0"/>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37423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8562" name="Rectangle 2">
            <a:extLst>
              <a:ext uri="{FF2B5EF4-FFF2-40B4-BE49-F238E27FC236}">
                <a16:creationId xmlns:a16="http://schemas.microsoft.com/office/drawing/2014/main" id="{582BDC54-2298-4B40-8A80-7C1F75DEB698}"/>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6386" name="AutoShape 3">
            <a:extLst>
              <a:ext uri="{FF2B5EF4-FFF2-40B4-BE49-F238E27FC236}">
                <a16:creationId xmlns:a16="http://schemas.microsoft.com/office/drawing/2014/main" id="{284541FE-988D-A446-8D43-C2A8ED3F37FD}"/>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87" name="Rectangle 4">
            <a:extLst>
              <a:ext uri="{FF2B5EF4-FFF2-40B4-BE49-F238E27FC236}">
                <a16:creationId xmlns:a16="http://schemas.microsoft.com/office/drawing/2014/main" id="{8A168365-EF1F-5240-B28C-718A985A0E0E}"/>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88" name="Rectangle 5">
            <a:extLst>
              <a:ext uri="{FF2B5EF4-FFF2-40B4-BE49-F238E27FC236}">
                <a16:creationId xmlns:a16="http://schemas.microsoft.com/office/drawing/2014/main" id="{4838E697-8D42-6E49-AFB0-8B509037FFD1}"/>
              </a:ext>
            </a:extLst>
          </p:cNvPr>
          <p:cNvSpPr>
            <a:spLocks noChangeArrowheads="1"/>
          </p:cNvSpPr>
          <p:nvPr/>
        </p:nvSpPr>
        <p:spPr bwMode="auto">
          <a:xfrm>
            <a:off x="3057525" y="1011238"/>
            <a:ext cx="1212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ANARKI</a:t>
            </a:r>
          </a:p>
          <a:p>
            <a:endParaRPr lang="ko-KR" altLang="en-US" sz="2000" b="1">
              <a:solidFill>
                <a:schemeClr val="accent2"/>
              </a:solidFill>
              <a:latin typeface="Times" pitchFamily="2" charset="0"/>
              <a:ea typeface="Gulim" panose="020B0600000101010101" pitchFamily="34" charset="-127"/>
            </a:endParaRPr>
          </a:p>
        </p:txBody>
      </p:sp>
      <p:sp>
        <p:nvSpPr>
          <p:cNvPr id="578566" name="Rectangle 6">
            <a:extLst>
              <a:ext uri="{FF2B5EF4-FFF2-40B4-BE49-F238E27FC236}">
                <a16:creationId xmlns:a16="http://schemas.microsoft.com/office/drawing/2014/main" id="{66132BB8-6486-9A42-B951-6AFA688EF11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78567" name="Line 7">
            <a:extLst>
              <a:ext uri="{FF2B5EF4-FFF2-40B4-BE49-F238E27FC236}">
                <a16:creationId xmlns:a16="http://schemas.microsoft.com/office/drawing/2014/main" id="{C39018BF-55BE-2140-B600-FEEAACC4C2A6}"/>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6391" name="Freeform 10">
            <a:extLst>
              <a:ext uri="{FF2B5EF4-FFF2-40B4-BE49-F238E27FC236}">
                <a16:creationId xmlns:a16="http://schemas.microsoft.com/office/drawing/2014/main" id="{CE5FD069-CC00-FA4C-BD51-266D64D1733E}"/>
              </a:ext>
            </a:extLst>
          </p:cNvPr>
          <p:cNvSpPr>
            <a:spLocks/>
          </p:cNvSpPr>
          <p:nvPr/>
        </p:nvSpPr>
        <p:spPr bwMode="auto">
          <a:xfrm>
            <a:off x="1830388" y="4457700"/>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392" name="Rectangle 12">
            <a:extLst>
              <a:ext uri="{FF2B5EF4-FFF2-40B4-BE49-F238E27FC236}">
                <a16:creationId xmlns:a16="http://schemas.microsoft.com/office/drawing/2014/main" id="{DCEF9E42-BAEB-C54B-A83C-2C8FE6CAD7DA}"/>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3" name="Rectangle 13">
            <a:extLst>
              <a:ext uri="{FF2B5EF4-FFF2-40B4-BE49-F238E27FC236}">
                <a16:creationId xmlns:a16="http://schemas.microsoft.com/office/drawing/2014/main" id="{551DE555-BC2C-944E-A47B-37971F1976B0}"/>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4" name="Line 14">
            <a:extLst>
              <a:ext uri="{FF2B5EF4-FFF2-40B4-BE49-F238E27FC236}">
                <a16:creationId xmlns:a16="http://schemas.microsoft.com/office/drawing/2014/main" id="{39954F6E-2C11-A749-97DA-BB722B26F4E9}"/>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5">
            <a:extLst>
              <a:ext uri="{FF2B5EF4-FFF2-40B4-BE49-F238E27FC236}">
                <a16:creationId xmlns:a16="http://schemas.microsoft.com/office/drawing/2014/main" id="{9B8F4012-B825-3540-9BE8-159439EFE17F}"/>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Rectangle 16">
            <a:extLst>
              <a:ext uri="{FF2B5EF4-FFF2-40B4-BE49-F238E27FC236}">
                <a16:creationId xmlns:a16="http://schemas.microsoft.com/office/drawing/2014/main" id="{00DF109C-9CDA-1E47-89EF-FA75D6228C18}"/>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6397" name="Group 46">
            <a:extLst>
              <a:ext uri="{FF2B5EF4-FFF2-40B4-BE49-F238E27FC236}">
                <a16:creationId xmlns:a16="http://schemas.microsoft.com/office/drawing/2014/main" id="{F64710C2-86B8-2F48-A83C-5E2F1EABEA3D}"/>
              </a:ext>
            </a:extLst>
          </p:cNvPr>
          <p:cNvGrpSpPr>
            <a:grpSpLocks/>
          </p:cNvGrpSpPr>
          <p:nvPr/>
        </p:nvGrpSpPr>
        <p:grpSpPr bwMode="auto">
          <a:xfrm>
            <a:off x="7950200" y="3429000"/>
            <a:ext cx="1008063" cy="633413"/>
            <a:chOff x="5008" y="2160"/>
            <a:chExt cx="635" cy="399"/>
          </a:xfrm>
        </p:grpSpPr>
        <p:sp>
          <p:nvSpPr>
            <p:cNvPr id="16407" name="Freeform 18">
              <a:extLst>
                <a:ext uri="{FF2B5EF4-FFF2-40B4-BE49-F238E27FC236}">
                  <a16:creationId xmlns:a16="http://schemas.microsoft.com/office/drawing/2014/main" id="{285C9467-892C-C04B-92CF-43659C31A425}"/>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8" name="Freeform 19">
              <a:extLst>
                <a:ext uri="{FF2B5EF4-FFF2-40B4-BE49-F238E27FC236}">
                  <a16:creationId xmlns:a16="http://schemas.microsoft.com/office/drawing/2014/main" id="{75B1E410-85B7-1C46-B6C7-F21B88E61B70}"/>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Rectangle 20">
              <a:extLst>
                <a:ext uri="{FF2B5EF4-FFF2-40B4-BE49-F238E27FC236}">
                  <a16:creationId xmlns:a16="http://schemas.microsoft.com/office/drawing/2014/main" id="{7913A51B-BEF0-194B-887F-5A073C8B5080}"/>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6410" name="Freeform 21">
              <a:extLst>
                <a:ext uri="{FF2B5EF4-FFF2-40B4-BE49-F238E27FC236}">
                  <a16:creationId xmlns:a16="http://schemas.microsoft.com/office/drawing/2014/main" id="{934275F9-BF75-0145-A73E-555D53E0DE11}"/>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1" name="AutoShape 22">
              <a:extLst>
                <a:ext uri="{FF2B5EF4-FFF2-40B4-BE49-F238E27FC236}">
                  <a16:creationId xmlns:a16="http://schemas.microsoft.com/office/drawing/2014/main" id="{2878660C-5CE7-DF46-926F-E846D46469AB}"/>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12" name="Rectangle 23">
              <a:extLst>
                <a:ext uri="{FF2B5EF4-FFF2-40B4-BE49-F238E27FC236}">
                  <a16:creationId xmlns:a16="http://schemas.microsoft.com/office/drawing/2014/main" id="{0A03D9B2-FB7D-9042-94C4-9D9A56708855}"/>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13" name="AutoShape 24">
              <a:extLst>
                <a:ext uri="{FF2B5EF4-FFF2-40B4-BE49-F238E27FC236}">
                  <a16:creationId xmlns:a16="http://schemas.microsoft.com/office/drawing/2014/main" id="{0CCD393B-1CEA-2D4D-8049-EEACB54A420F}"/>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14" name="Line 25">
              <a:extLst>
                <a:ext uri="{FF2B5EF4-FFF2-40B4-BE49-F238E27FC236}">
                  <a16:creationId xmlns:a16="http://schemas.microsoft.com/office/drawing/2014/main" id="{0347F409-779D-864F-8CF2-E35CD35E0560}"/>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5" name="Line 26">
              <a:extLst>
                <a:ext uri="{FF2B5EF4-FFF2-40B4-BE49-F238E27FC236}">
                  <a16:creationId xmlns:a16="http://schemas.microsoft.com/office/drawing/2014/main" id="{12F9EE9A-ABD2-4949-9B61-64EDF706128E}"/>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Rectangle 27">
              <a:extLst>
                <a:ext uri="{FF2B5EF4-FFF2-40B4-BE49-F238E27FC236}">
                  <a16:creationId xmlns:a16="http://schemas.microsoft.com/office/drawing/2014/main" id="{038FFE61-EAC3-AB48-B536-5187753B23D7}"/>
                </a:ext>
              </a:extLst>
            </p:cNvPr>
            <p:cNvSpPr>
              <a:spLocks noChangeArrowheads="1"/>
            </p:cNvSpPr>
            <p:nvPr/>
          </p:nvSpPr>
          <p:spPr bwMode="auto">
            <a:xfrm>
              <a:off x="5008"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578588" name="Text Box 28">
            <a:extLst>
              <a:ext uri="{FF2B5EF4-FFF2-40B4-BE49-F238E27FC236}">
                <a16:creationId xmlns:a16="http://schemas.microsoft.com/office/drawing/2014/main" id="{28591DB0-1508-F04D-A526-8D1128AD016E}"/>
              </a:ext>
            </a:extLst>
          </p:cNvPr>
          <p:cNvSpPr txBox="1">
            <a:spLocks noChangeArrowheads="1"/>
          </p:cNvSpPr>
          <p:nvPr/>
        </p:nvSpPr>
        <p:spPr bwMode="auto">
          <a:xfrm>
            <a:off x="2870200" y="3683000"/>
            <a:ext cx="6070600" cy="2101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altLang="ko-KR" sz="4400" b="1" i="1">
                <a:solidFill>
                  <a:srgbClr val="FC989D"/>
                </a:solidFill>
                <a:latin typeface="Comic Sans MS" charset="0"/>
                <a:ea typeface="Gulim" pitchFamily="34" charset="-127"/>
                <a:cs typeface="Gulim" pitchFamily="34" charset="-127"/>
              </a:rPr>
              <a:t>Rakyat menyadari tidak ada pemerintahan pusat.</a:t>
            </a:r>
          </a:p>
        </p:txBody>
      </p:sp>
      <p:sp>
        <p:nvSpPr>
          <p:cNvPr id="578589" name="Text Box 29">
            <a:extLst>
              <a:ext uri="{FF2B5EF4-FFF2-40B4-BE49-F238E27FC236}">
                <a16:creationId xmlns:a16="http://schemas.microsoft.com/office/drawing/2014/main" id="{90C53566-A88A-7F49-B658-50BB890FACFC}"/>
              </a:ext>
            </a:extLst>
          </p:cNvPr>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17:6</a:t>
            </a:r>
          </a:p>
        </p:txBody>
      </p:sp>
      <p:sp>
        <p:nvSpPr>
          <p:cNvPr id="16400" name="Text Box 30">
            <a:extLst>
              <a:ext uri="{FF2B5EF4-FFF2-40B4-BE49-F238E27FC236}">
                <a16:creationId xmlns:a16="http://schemas.microsoft.com/office/drawing/2014/main" id="{3681E329-1944-EF46-9043-29D8A86B507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78591" name="Rectangle 31">
            <a:extLst>
              <a:ext uri="{FF2B5EF4-FFF2-40B4-BE49-F238E27FC236}">
                <a16:creationId xmlns:a16="http://schemas.microsoft.com/office/drawing/2014/main" id="{3B9C1962-DB60-3742-9D41-28B7B94CD5B4}"/>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07</a:t>
            </a:r>
          </a:p>
        </p:txBody>
      </p:sp>
      <p:sp>
        <p:nvSpPr>
          <p:cNvPr id="16402" name="Text Box 32">
            <a:extLst>
              <a:ext uri="{FF2B5EF4-FFF2-40B4-BE49-F238E27FC236}">
                <a16:creationId xmlns:a16="http://schemas.microsoft.com/office/drawing/2014/main" id="{736DD685-F230-C242-8764-17EC826638F6}"/>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578601" name="Rectangle 41">
            <a:extLst>
              <a:ext uri="{FF2B5EF4-FFF2-40B4-BE49-F238E27FC236}">
                <a16:creationId xmlns:a16="http://schemas.microsoft.com/office/drawing/2014/main" id="{C709DE2C-E626-5D44-A125-E9442ED8A68B}"/>
              </a:ext>
            </a:extLst>
          </p:cNvPr>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8603" name="Rectangle 43">
            <a:extLst>
              <a:ext uri="{FF2B5EF4-FFF2-40B4-BE49-F238E27FC236}">
                <a16:creationId xmlns:a16="http://schemas.microsoft.com/office/drawing/2014/main" id="{08F034B8-C92E-7D4F-BAAB-EAB1D05A7752}"/>
              </a:ext>
            </a:extLst>
          </p:cNvPr>
          <p:cNvSpPr>
            <a:spLocks noChangeArrowheads="1"/>
          </p:cNvSpPr>
          <p:nvPr/>
        </p:nvSpPr>
        <p:spPr bwMode="auto">
          <a:xfrm>
            <a:off x="293688" y="1901825"/>
            <a:ext cx="3309937" cy="2525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sz="3200">
                <a:solidFill>
                  <a:srgbClr val="FAFD00"/>
                </a:solidFill>
                <a:latin typeface="Times" charset="0"/>
                <a:ea typeface="Gulim" pitchFamily="34" charset="-127"/>
                <a:cs typeface="Gulim" pitchFamily="34" charset="-127"/>
              </a:rPr>
              <a:t>Yang</a:t>
            </a:r>
            <a:r>
              <a:rPr lang="en-US" altLang="ko-KR" sz="3200">
                <a:solidFill>
                  <a:schemeClr val="tx2"/>
                </a:solidFill>
                <a:latin typeface="Times" charset="0"/>
                <a:ea typeface="Gulim" pitchFamily="34" charset="-127"/>
                <a:cs typeface="Gulim" pitchFamily="34" charset="-127"/>
              </a:rPr>
              <a:t> </a:t>
            </a:r>
            <a:r>
              <a:rPr lang="en-US" altLang="ko-KR" sz="3200" b="1" i="1">
                <a:solidFill>
                  <a:srgbClr val="1CFF23"/>
                </a:solidFill>
                <a:latin typeface="Times" charset="0"/>
                <a:ea typeface="Gulim" pitchFamily="34" charset="-127"/>
                <a:cs typeface="Gulim" pitchFamily="34" charset="-127"/>
              </a:rPr>
              <a:t>PERTAMA</a:t>
            </a:r>
            <a:r>
              <a:rPr lang="en-US" altLang="ko-KR" sz="3200">
                <a:solidFill>
                  <a:schemeClr val="tx2"/>
                </a:solidFill>
                <a:latin typeface="Times" charset="0"/>
                <a:ea typeface="Gulim" pitchFamily="34" charset="-127"/>
                <a:cs typeface="Gulim" pitchFamily="34" charset="-127"/>
              </a:rPr>
              <a:t>  </a:t>
            </a:r>
          </a:p>
          <a:p>
            <a:pPr algn="ctr">
              <a:defRPr/>
            </a:pPr>
            <a:r>
              <a:rPr lang="en-US" altLang="ko-KR" sz="3200">
                <a:solidFill>
                  <a:srgbClr val="FAFD00"/>
                </a:solidFill>
                <a:latin typeface="Times" charset="0"/>
                <a:ea typeface="Gulim" pitchFamily="34" charset="-127"/>
                <a:cs typeface="Gulim" pitchFamily="34" charset="-127"/>
              </a:rPr>
              <a:t>dari</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b="1">
                <a:solidFill>
                  <a:srgbClr val="1CFF23"/>
                </a:solidFill>
                <a:latin typeface="Times" charset="0"/>
                <a:ea typeface="Gulim" pitchFamily="34" charset="-127"/>
                <a:cs typeface="Gulim" pitchFamily="34" charset="-127"/>
              </a:rPr>
              <a:t>TIGA </a:t>
            </a:r>
          </a:p>
          <a:p>
            <a:pPr algn="ctr">
              <a:defRPr/>
            </a:pPr>
            <a:r>
              <a:rPr lang="en-US" altLang="ko-KR" sz="3200" b="1">
                <a:solidFill>
                  <a:srgbClr val="1CFF23"/>
                </a:solidFill>
                <a:latin typeface="Times" charset="0"/>
                <a:ea typeface="Gulim" pitchFamily="34" charset="-127"/>
                <a:cs typeface="Gulim" pitchFamily="34" charset="-127"/>
              </a:rPr>
              <a:t>KOMUNITAS</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adalah:</a:t>
            </a:r>
          </a:p>
        </p:txBody>
      </p:sp>
      <p:sp>
        <p:nvSpPr>
          <p:cNvPr id="578608" name="Rectangle 48">
            <a:extLst>
              <a:ext uri="{FF2B5EF4-FFF2-40B4-BE49-F238E27FC236}">
                <a16:creationId xmlns:a16="http://schemas.microsoft.com/office/drawing/2014/main" id="{0946B8FD-F4C4-EC41-A461-0B963ED006DF}"/>
              </a:ext>
            </a:extLst>
          </p:cNvPr>
          <p:cNvSpPr>
            <a:spLocks noChangeArrowheads="1"/>
          </p:cNvSpPr>
          <p:nvPr/>
        </p:nvSpPr>
        <p:spPr bwMode="auto">
          <a:xfrm>
            <a:off x="1000125" y="49879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6000">
                <a:solidFill>
                  <a:srgbClr val="51DC00"/>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P</a:t>
            </a:r>
          </a:p>
        </p:txBody>
      </p:sp>
      <p:pic>
        <p:nvPicPr>
          <p:cNvPr id="578610" name="Picture 50" descr="Kakap">
            <a:extLst>
              <a:ext uri="{FF2B5EF4-FFF2-40B4-BE49-F238E27FC236}">
                <a16:creationId xmlns:a16="http://schemas.microsoft.com/office/drawing/2014/main" id="{97C0D04F-ECE6-3F43-83EC-6E10FDA45CA3}"/>
              </a:ext>
            </a:extLst>
          </p:cNvPr>
          <p:cNvPicPr>
            <a:picLocks noChangeAspect="1" noChangeArrowheads="1"/>
          </p:cNvPicPr>
          <p:nvPr/>
        </p:nvPicPr>
        <p:blipFill>
          <a:blip r:embed="rId3"/>
          <a:srcRect/>
          <a:stretch>
            <a:fillRect/>
          </a:stretch>
        </p:blipFill>
        <p:spPr bwMode="auto">
          <a:xfrm>
            <a:off x="1109663" y="4530725"/>
            <a:ext cx="1400175" cy="765175"/>
          </a:xfrm>
          <a:prstGeom prst="rect">
            <a:avLst/>
          </a:prstGeom>
          <a:noFill/>
          <a:effectLst>
            <a:outerShdw blurRad="63500" dist="135003" dir="2471156"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9586" name="Rectangle 2">
            <a:extLst>
              <a:ext uri="{FF2B5EF4-FFF2-40B4-BE49-F238E27FC236}">
                <a16:creationId xmlns:a16="http://schemas.microsoft.com/office/drawing/2014/main" id="{5AB465F7-0D50-A74A-AEE5-B7ED1122AAA0}"/>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8434" name="AutoShape 3">
            <a:extLst>
              <a:ext uri="{FF2B5EF4-FFF2-40B4-BE49-F238E27FC236}">
                <a16:creationId xmlns:a16="http://schemas.microsoft.com/office/drawing/2014/main" id="{9FE8FAC6-AEA7-9447-8EC5-EDC27FA66444}"/>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35" name="Rectangle 4">
            <a:extLst>
              <a:ext uri="{FF2B5EF4-FFF2-40B4-BE49-F238E27FC236}">
                <a16:creationId xmlns:a16="http://schemas.microsoft.com/office/drawing/2014/main" id="{B58D5011-3F7F-804F-ABA8-F8A9FDC79A2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36" name="Rectangle 5">
            <a:extLst>
              <a:ext uri="{FF2B5EF4-FFF2-40B4-BE49-F238E27FC236}">
                <a16:creationId xmlns:a16="http://schemas.microsoft.com/office/drawing/2014/main" id="{8D05BC7D-9AF9-FB4B-A778-48C0FF31698F}"/>
              </a:ext>
            </a:extLst>
          </p:cNvPr>
          <p:cNvSpPr>
            <a:spLocks noChangeArrowheads="1"/>
          </p:cNvSpPr>
          <p:nvPr/>
        </p:nvSpPr>
        <p:spPr bwMode="auto">
          <a:xfrm>
            <a:off x="3046413" y="1011238"/>
            <a:ext cx="1466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    ANARKI</a:t>
            </a:r>
          </a:p>
          <a:p>
            <a:endParaRPr lang="ko-KR" altLang="en-US" sz="2000" b="1">
              <a:solidFill>
                <a:schemeClr val="accent2"/>
              </a:solidFill>
              <a:latin typeface="Times" pitchFamily="2" charset="0"/>
              <a:ea typeface="Gulim" panose="020B0600000101010101" pitchFamily="34" charset="-127"/>
            </a:endParaRPr>
          </a:p>
        </p:txBody>
      </p:sp>
      <p:sp>
        <p:nvSpPr>
          <p:cNvPr id="579590" name="Rectangle 6">
            <a:extLst>
              <a:ext uri="{FF2B5EF4-FFF2-40B4-BE49-F238E27FC236}">
                <a16:creationId xmlns:a16="http://schemas.microsoft.com/office/drawing/2014/main" id="{2BF44E23-D713-1746-8224-6E991CD8D56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79591" name="Line 7">
            <a:extLst>
              <a:ext uri="{FF2B5EF4-FFF2-40B4-BE49-F238E27FC236}">
                <a16:creationId xmlns:a16="http://schemas.microsoft.com/office/drawing/2014/main" id="{C22FB6FF-BF7D-9741-8406-882A50345268}"/>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8439" name="Freeform 8">
            <a:extLst>
              <a:ext uri="{FF2B5EF4-FFF2-40B4-BE49-F238E27FC236}">
                <a16:creationId xmlns:a16="http://schemas.microsoft.com/office/drawing/2014/main" id="{D102A9FA-D93B-9847-8A92-2C83F24AD230}"/>
              </a:ext>
            </a:extLst>
          </p:cNvPr>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0" name="Rectangle 9">
            <a:extLst>
              <a:ext uri="{FF2B5EF4-FFF2-40B4-BE49-F238E27FC236}">
                <a16:creationId xmlns:a16="http://schemas.microsoft.com/office/drawing/2014/main" id="{14415B48-FD2E-5D47-8493-1F9F9E4BE836}"/>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9594" name="Rectangle 10">
            <a:extLst>
              <a:ext uri="{FF2B5EF4-FFF2-40B4-BE49-F238E27FC236}">
                <a16:creationId xmlns:a16="http://schemas.microsoft.com/office/drawing/2014/main" id="{44B5DF38-9D1C-AE4E-B11E-DE4585FD3D26}"/>
              </a:ext>
            </a:extLst>
          </p:cNvPr>
          <p:cNvSpPr>
            <a:spLocks noChangeArrowheads="1"/>
          </p:cNvSpPr>
          <p:nvPr/>
        </p:nvSpPr>
        <p:spPr bwMode="auto">
          <a:xfrm>
            <a:off x="3233738" y="1741488"/>
            <a:ext cx="28654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HAKIM-HAKIM</a:t>
            </a:r>
          </a:p>
        </p:txBody>
      </p:sp>
      <p:sp>
        <p:nvSpPr>
          <p:cNvPr id="18442" name="Rectangle 11">
            <a:extLst>
              <a:ext uri="{FF2B5EF4-FFF2-40B4-BE49-F238E27FC236}">
                <a16:creationId xmlns:a16="http://schemas.microsoft.com/office/drawing/2014/main" id="{2958DC8E-32C6-2E4F-A9C4-4DE6136AF217}"/>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43" name="Line 12">
            <a:extLst>
              <a:ext uri="{FF2B5EF4-FFF2-40B4-BE49-F238E27FC236}">
                <a16:creationId xmlns:a16="http://schemas.microsoft.com/office/drawing/2014/main" id="{EDA286BC-D08B-AE49-B146-8EB3ECBE0ED1}"/>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Line 13">
            <a:extLst>
              <a:ext uri="{FF2B5EF4-FFF2-40B4-BE49-F238E27FC236}">
                <a16:creationId xmlns:a16="http://schemas.microsoft.com/office/drawing/2014/main" id="{F6969EFC-EA6A-D346-A7D9-2AB6CF73435B}"/>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Rectangle 14">
            <a:extLst>
              <a:ext uri="{FF2B5EF4-FFF2-40B4-BE49-F238E27FC236}">
                <a16:creationId xmlns:a16="http://schemas.microsoft.com/office/drawing/2014/main" id="{CDFDC9F5-BC96-1646-8C3C-0C3DE8B7DD1E}"/>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8446" name="Group 34">
            <a:extLst>
              <a:ext uri="{FF2B5EF4-FFF2-40B4-BE49-F238E27FC236}">
                <a16:creationId xmlns:a16="http://schemas.microsoft.com/office/drawing/2014/main" id="{AEDEC1DF-BF94-E945-A042-1D2A8E6DE587}"/>
              </a:ext>
            </a:extLst>
          </p:cNvPr>
          <p:cNvGrpSpPr>
            <a:grpSpLocks/>
          </p:cNvGrpSpPr>
          <p:nvPr/>
        </p:nvGrpSpPr>
        <p:grpSpPr bwMode="auto">
          <a:xfrm>
            <a:off x="7950200" y="3429000"/>
            <a:ext cx="1008063" cy="633413"/>
            <a:chOff x="5008" y="2160"/>
            <a:chExt cx="635" cy="399"/>
          </a:xfrm>
        </p:grpSpPr>
        <p:sp>
          <p:nvSpPr>
            <p:cNvPr id="18453" name="Freeform 16">
              <a:extLst>
                <a:ext uri="{FF2B5EF4-FFF2-40B4-BE49-F238E27FC236}">
                  <a16:creationId xmlns:a16="http://schemas.microsoft.com/office/drawing/2014/main" id="{E1DCBDBB-C980-734B-A8DE-B5DDAEC76DED}"/>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4" name="Freeform 17">
              <a:extLst>
                <a:ext uri="{FF2B5EF4-FFF2-40B4-BE49-F238E27FC236}">
                  <a16:creationId xmlns:a16="http://schemas.microsoft.com/office/drawing/2014/main" id="{9D780F46-AAA9-AE4A-821F-D815E88C42F4}"/>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5" name="Rectangle 18">
              <a:extLst>
                <a:ext uri="{FF2B5EF4-FFF2-40B4-BE49-F238E27FC236}">
                  <a16:creationId xmlns:a16="http://schemas.microsoft.com/office/drawing/2014/main" id="{044EAA98-E72E-C34D-A558-A6167245F97C}"/>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8456" name="Freeform 19">
              <a:extLst>
                <a:ext uri="{FF2B5EF4-FFF2-40B4-BE49-F238E27FC236}">
                  <a16:creationId xmlns:a16="http://schemas.microsoft.com/office/drawing/2014/main" id="{0C99B504-378C-9042-8C83-F1962B04E9CE}"/>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7" name="AutoShape 20">
              <a:extLst>
                <a:ext uri="{FF2B5EF4-FFF2-40B4-BE49-F238E27FC236}">
                  <a16:creationId xmlns:a16="http://schemas.microsoft.com/office/drawing/2014/main" id="{D207F1DE-6D41-074E-B49E-B565D28BB661}"/>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58" name="Rectangle 21">
              <a:extLst>
                <a:ext uri="{FF2B5EF4-FFF2-40B4-BE49-F238E27FC236}">
                  <a16:creationId xmlns:a16="http://schemas.microsoft.com/office/drawing/2014/main" id="{F93EF209-EBFD-C749-AAE0-CCFB39A76D91}"/>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59" name="AutoShape 22">
              <a:extLst>
                <a:ext uri="{FF2B5EF4-FFF2-40B4-BE49-F238E27FC236}">
                  <a16:creationId xmlns:a16="http://schemas.microsoft.com/office/drawing/2014/main" id="{FFE1D3D6-C26F-F444-9F86-22928E61F9BF}"/>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60" name="Line 23">
              <a:extLst>
                <a:ext uri="{FF2B5EF4-FFF2-40B4-BE49-F238E27FC236}">
                  <a16:creationId xmlns:a16="http://schemas.microsoft.com/office/drawing/2014/main" id="{52189798-B42C-0745-91B2-F5B0363C7540}"/>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Line 24">
              <a:extLst>
                <a:ext uri="{FF2B5EF4-FFF2-40B4-BE49-F238E27FC236}">
                  <a16:creationId xmlns:a16="http://schemas.microsoft.com/office/drawing/2014/main" id="{BB278BC5-F40F-8542-8050-678A4CA856C6}"/>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2" name="Rectangle 25">
              <a:extLst>
                <a:ext uri="{FF2B5EF4-FFF2-40B4-BE49-F238E27FC236}">
                  <a16:creationId xmlns:a16="http://schemas.microsoft.com/office/drawing/2014/main" id="{C1E0DD0D-888F-3046-A247-406E760A12A1}"/>
                </a:ext>
              </a:extLst>
            </p:cNvPr>
            <p:cNvSpPr>
              <a:spLocks noChangeArrowheads="1"/>
            </p:cNvSpPr>
            <p:nvPr/>
          </p:nvSpPr>
          <p:spPr bwMode="auto">
            <a:xfrm>
              <a:off x="5022" y="2270"/>
              <a:ext cx="6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18463" name="Rectangle 26">
              <a:extLst>
                <a:ext uri="{FF2B5EF4-FFF2-40B4-BE49-F238E27FC236}">
                  <a16:creationId xmlns:a16="http://schemas.microsoft.com/office/drawing/2014/main" id="{089D34DF-2CCC-8A44-BAE3-C28F1529F1FF}"/>
                </a:ext>
              </a:extLst>
            </p:cNvPr>
            <p:cNvSpPr>
              <a:spLocks noChangeArrowheads="1"/>
            </p:cNvSpPr>
            <p:nvPr/>
          </p:nvSpPr>
          <p:spPr bwMode="auto">
            <a:xfrm>
              <a:off x="5008"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579611" name="Text Box 27">
            <a:extLst>
              <a:ext uri="{FF2B5EF4-FFF2-40B4-BE49-F238E27FC236}">
                <a16:creationId xmlns:a16="http://schemas.microsoft.com/office/drawing/2014/main" id="{EDBE9DCD-380E-8F42-B3D0-6A7538F43387}"/>
              </a:ext>
            </a:extLst>
          </p:cNvPr>
          <p:cNvSpPr txBox="1">
            <a:spLocks noChangeArrowheads="1"/>
          </p:cNvSpPr>
          <p:nvPr/>
        </p:nvSpPr>
        <p:spPr bwMode="auto">
          <a:xfrm>
            <a:off x="431800" y="3962400"/>
            <a:ext cx="8331200" cy="17367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altLang="ko-KR" sz="5400" b="1" i="1">
                <a:solidFill>
                  <a:srgbClr val="FF3300"/>
                </a:solidFill>
                <a:latin typeface="Comic Sans MS" charset="0"/>
                <a:ea typeface="Gulim" pitchFamily="34" charset="-127"/>
                <a:cs typeface="Gulim" pitchFamily="34" charset="-127"/>
              </a:rPr>
              <a:t>MASA KESESATAN NASIONAL!</a:t>
            </a:r>
          </a:p>
        </p:txBody>
      </p:sp>
      <p:sp>
        <p:nvSpPr>
          <p:cNvPr id="579612" name="Text Box 28">
            <a:extLst>
              <a:ext uri="{FF2B5EF4-FFF2-40B4-BE49-F238E27FC236}">
                <a16:creationId xmlns:a16="http://schemas.microsoft.com/office/drawing/2014/main" id="{F3FEE57F-EA20-404A-86D8-8FDCB066BA65}"/>
              </a:ext>
            </a:extLst>
          </p:cNvPr>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2:16-17</a:t>
            </a:r>
          </a:p>
        </p:txBody>
      </p:sp>
      <p:sp>
        <p:nvSpPr>
          <p:cNvPr id="18449" name="Text Box 29">
            <a:extLst>
              <a:ext uri="{FF2B5EF4-FFF2-40B4-BE49-F238E27FC236}">
                <a16:creationId xmlns:a16="http://schemas.microsoft.com/office/drawing/2014/main" id="{A7C95653-0E55-544A-B813-66E1D89B822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79614" name="Rectangle 30">
            <a:extLst>
              <a:ext uri="{FF2B5EF4-FFF2-40B4-BE49-F238E27FC236}">
                <a16:creationId xmlns:a16="http://schemas.microsoft.com/office/drawing/2014/main" id="{15F01A24-A52A-3A4E-B42D-35500735BDDC}"/>
              </a:ext>
            </a:extLst>
          </p:cNvPr>
          <p:cNvSpPr>
            <a:spLocks noChangeArrowheads="1"/>
          </p:cNvSpPr>
          <p:nvPr/>
        </p:nvSpPr>
        <p:spPr bwMode="auto">
          <a:xfrm>
            <a:off x="809148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08</a:t>
            </a:r>
          </a:p>
        </p:txBody>
      </p:sp>
      <p:sp>
        <p:nvSpPr>
          <p:cNvPr id="18451" name="Text Box 31">
            <a:extLst>
              <a:ext uri="{FF2B5EF4-FFF2-40B4-BE49-F238E27FC236}">
                <a16:creationId xmlns:a16="http://schemas.microsoft.com/office/drawing/2014/main" id="{156589BC-7286-884D-90A4-4515A44A4801}"/>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18452" name="Text Box 32">
            <a:extLst>
              <a:ext uri="{FF2B5EF4-FFF2-40B4-BE49-F238E27FC236}">
                <a16:creationId xmlns:a16="http://schemas.microsoft.com/office/drawing/2014/main" id="{2C593C6B-37D0-FB4F-A5AA-D032FDB1EA3C}"/>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18064</TotalTime>
  <Pages>52</Pages>
  <Words>5448</Words>
  <Application>Microsoft Macintosh PowerPoint</Application>
  <PresentationFormat>On-screen Show (4:3)</PresentationFormat>
  <Paragraphs>1677</Paragraphs>
  <Slides>73</Slides>
  <Notes>71</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92" baseType="lpstr">
      <vt:lpstr>Comic Sans MS</vt:lpstr>
      <vt:lpstr>ＭＳ Ｐゴシック</vt:lpstr>
      <vt:lpstr>Arial</vt:lpstr>
      <vt:lpstr>Times</vt:lpstr>
      <vt:lpstr>Monotype Sorts</vt:lpstr>
      <vt:lpstr>Gulim</vt:lpstr>
      <vt:lpstr>B VAG Rounded Bold</vt:lpstr>
      <vt:lpstr>Helvetica</vt:lpstr>
      <vt:lpstr>Chicago</vt:lpstr>
      <vt:lpstr>Kosher-Normal</vt:lpstr>
      <vt:lpstr>Geneva</vt:lpstr>
      <vt:lpstr>Sand</vt:lpstr>
      <vt:lpstr>ＭＳ Ｐゴシック</vt:lpstr>
      <vt:lpstr>Matura MT Script Capitals</vt:lpstr>
      <vt:lpstr>Gulim</vt:lpstr>
      <vt:lpstr>untitled 3</vt:lpstr>
      <vt:lpstr>6_untitled 1</vt:lpstr>
      <vt:lpstr>1_Orbit</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610</cp:revision>
  <cp:lastPrinted>1997-02-12T13:49:34Z</cp:lastPrinted>
  <dcterms:created xsi:type="dcterms:W3CDTF">1999-07-29T18:12:04Z</dcterms:created>
  <dcterms:modified xsi:type="dcterms:W3CDTF">2018-11-28T03:43:35Z</dcterms:modified>
</cp:coreProperties>
</file>